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1136" r:id="rId9"/>
    <p:sldId id="1137" r:id="rId10"/>
    <p:sldId id="1117" r:id="rId11"/>
    <p:sldId id="260" r:id="rId12"/>
    <p:sldId id="1104" r:id="rId13"/>
    <p:sldId id="1105" r:id="rId14"/>
    <p:sldId id="1106" r:id="rId15"/>
    <p:sldId id="1143" r:id="rId16"/>
    <p:sldId id="1138" r:id="rId17"/>
    <p:sldId id="1121" r:id="rId18"/>
    <p:sldId id="1108" r:id="rId19"/>
    <p:sldId id="1142" r:id="rId20"/>
    <p:sldId id="261" r:id="rId21"/>
    <p:sldId id="1110" r:id="rId22"/>
    <p:sldId id="267" r:id="rId23"/>
    <p:sldId id="1120" r:id="rId24"/>
    <p:sldId id="1144" r:id="rId25"/>
    <p:sldId id="1176" r:id="rId26"/>
    <p:sldId id="1145" r:id="rId27"/>
  </p:sldIdLst>
  <p:sldSz cx="13442950" cy="7561263"/>
  <p:notesSz cx="6731000" cy="9855200"/>
  <p:embeddedFontLs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>
          <p15:clr>
            <a:srgbClr val="A4A3A4"/>
          </p15:clr>
        </p15:guide>
        <p15:guide id="4" orient="horz" pos="93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8308">
          <p15:clr>
            <a:srgbClr val="A4A3A4"/>
          </p15:clr>
        </p15:guide>
        <p15:guide id="7" pos="155">
          <p15:clr>
            <a:srgbClr val="A4A3A4"/>
          </p15:clr>
        </p15:guide>
        <p15:guide id="8" pos="525">
          <p15:clr>
            <a:srgbClr val="A4A3A4"/>
          </p15:clr>
        </p15:guide>
        <p15:guide id="9" pos="4063">
          <p15:clr>
            <a:srgbClr val="A4A3A4"/>
          </p15:clr>
        </p15:guide>
        <p15:guide id="10" pos="4404">
          <p15:clr>
            <a:srgbClr val="A4A3A4"/>
          </p15:clr>
        </p15:guide>
        <p15:guide id="11" pos="7940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8312">
          <p15:clr>
            <a:srgbClr val="A4A3A4"/>
          </p15:clr>
        </p15:guide>
        <p15:guide id="18" pos="156">
          <p15:clr>
            <a:srgbClr val="A4A3A4"/>
          </p15:clr>
        </p15:guide>
        <p15:guide id="19" pos="528">
          <p15:clr>
            <a:srgbClr val="A4A3A4"/>
          </p15:clr>
        </p15:guide>
        <p15:guide id="20" pos="4064">
          <p15:clr>
            <a:srgbClr val="A4A3A4"/>
          </p15:clr>
        </p15:guide>
        <p15:guide id="21" pos="44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9AC999-4BB7-D8F1-209A-99227A61545C}" name="Zaheera Teladia (Strategy Unit, hosted by ML)" initials="ZT" userId="S::Zaheera.Teladia@mlcsu.nhs.uk::b1324d85-f794-467a-a5b5-0a16c97d3bf1" providerId="AD"/>
  <p188:author id="{D5D6D2AA-2D05-9B30-E746-21D0B5FFB139}" name="Jennifer Wood (ML)" initials="JW" userId="S::Jennifer.Wood@mlcsu.nhs.uk::28532f79-bdd4-475c-b47e-e76f728eaf05" providerId="AD"/>
  <p188:author id="{264189E5-FC63-9BD5-58EC-C479397EA89C}" name="Sally Thompson (ML)" initials="" userId="S::Sally.Thompson@mlcsu.nhs.uk::b21ce7d7-d005-46f4-94b1-99829771a73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A66A0-D1C2-4095-AADD-0B63D1BD0EE4}" v="2" dt="2025-07-09T10:42:52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2" autoAdjust="0"/>
    <p:restoredTop sz="94604" autoAdjust="0"/>
  </p:normalViewPr>
  <p:slideViewPr>
    <p:cSldViewPr snapToGrid="0">
      <p:cViewPr varScale="1">
        <p:scale>
          <a:sx n="97" d="100"/>
          <a:sy n="97" d="100"/>
        </p:scale>
        <p:origin x="-318" y="30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8308"/>
        <p:guide pos="155"/>
        <p:guide pos="525"/>
        <p:guide pos="4063"/>
        <p:guide pos="4404"/>
        <p:guide pos="7940"/>
        <p:guide orient="horz" pos="4650"/>
        <p:guide orient="horz" pos="114"/>
        <p:guide orient="horz" pos="702"/>
        <p:guide orient="horz" pos="929"/>
        <p:guide orient="horz" pos="4423"/>
        <p:guide pos="8312"/>
        <p:guide pos="156"/>
        <p:guide pos="528"/>
        <p:guide pos="4064"/>
        <p:guide pos="44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ly Thompson (ML)" userId="b21ce7d7-d005-46f4-94b1-99829771a733" providerId="ADAL" clId="{0E7739FC-4912-4FEA-9C00-A5A6C71518EA}"/>
    <pc:docChg chg="undo redo custSel addSld delSld modSld">
      <pc:chgData name="Sally Thompson (ML)" userId="b21ce7d7-d005-46f4-94b1-99829771a733" providerId="ADAL" clId="{0E7739FC-4912-4FEA-9C00-A5A6C71518EA}" dt="2025-06-13T10:03:47.115" v="515" actId="20577"/>
      <pc:docMkLst>
        <pc:docMk/>
      </pc:docMkLst>
      <pc:sldChg chg="modSp mod">
        <pc:chgData name="Sally Thompson (ML)" userId="b21ce7d7-d005-46f4-94b1-99829771a733" providerId="ADAL" clId="{0E7739FC-4912-4FEA-9C00-A5A6C71518EA}" dt="2025-06-11T13:51:27.409" v="3" actId="20577"/>
        <pc:sldMkLst>
          <pc:docMk/>
          <pc:sldMk cId="722222852" sldId="256"/>
        </pc:sldMkLst>
        <pc:spChg chg="mod">
          <ac:chgData name="Sally Thompson (ML)" userId="b21ce7d7-d005-46f4-94b1-99829771a733" providerId="ADAL" clId="{0E7739FC-4912-4FEA-9C00-A5A6C71518EA}" dt="2025-06-11T13:51:27.409" v="3" actId="20577"/>
          <ac:spMkLst>
            <pc:docMk/>
            <pc:sldMk cId="722222852" sldId="256"/>
            <ac:spMk id="3" creationId="{F0B9DBEB-0868-DAED-2A7F-104B2BEEDB2B}"/>
          </ac:spMkLst>
        </pc:spChg>
      </pc:sldChg>
      <pc:sldChg chg="addSp delSp modSp mod">
        <pc:chgData name="Sally Thompson (ML)" userId="b21ce7d7-d005-46f4-94b1-99829771a733" providerId="ADAL" clId="{0E7739FC-4912-4FEA-9C00-A5A6C71518EA}" dt="2025-06-12T13:43:45.111" v="70" actId="1076"/>
        <pc:sldMkLst>
          <pc:docMk/>
          <pc:sldMk cId="2226003550" sldId="1104"/>
        </pc:sldMkLst>
        <pc:picChg chg="add mod">
          <ac:chgData name="Sally Thompson (ML)" userId="b21ce7d7-d005-46f4-94b1-99829771a733" providerId="ADAL" clId="{0E7739FC-4912-4FEA-9C00-A5A6C71518EA}" dt="2025-06-12T13:43:45.111" v="70" actId="1076"/>
          <ac:picMkLst>
            <pc:docMk/>
            <pc:sldMk cId="2226003550" sldId="1104"/>
            <ac:picMk id="4" creationId="{345A5E4A-7418-94A9-16FE-20F7517D8C69}"/>
          </ac:picMkLst>
        </pc:picChg>
      </pc:sldChg>
      <pc:sldChg chg="addSp delSp modSp mod delAnim">
        <pc:chgData name="Sally Thompson (ML)" userId="b21ce7d7-d005-46f4-94b1-99829771a733" providerId="ADAL" clId="{0E7739FC-4912-4FEA-9C00-A5A6C71518EA}" dt="2025-06-11T14:01:17.834" v="60" actId="1076"/>
        <pc:sldMkLst>
          <pc:docMk/>
          <pc:sldMk cId="1083468448" sldId="1105"/>
        </pc:sldMkLst>
        <pc:grpChg chg="mod">
          <ac:chgData name="Sally Thompson (ML)" userId="b21ce7d7-d005-46f4-94b1-99829771a733" providerId="ADAL" clId="{0E7739FC-4912-4FEA-9C00-A5A6C71518EA}" dt="2025-06-11T13:58:18.545" v="19"/>
          <ac:grpSpMkLst>
            <pc:docMk/>
            <pc:sldMk cId="1083468448" sldId="1105"/>
            <ac:grpSpMk id="25" creationId="{1DC4ADC4-9F31-E7EF-8899-7A6F175FF053}"/>
          </ac:grpSpMkLst>
        </pc:grpChg>
        <pc:grpChg chg="mod">
          <ac:chgData name="Sally Thompson (ML)" userId="b21ce7d7-d005-46f4-94b1-99829771a733" providerId="ADAL" clId="{0E7739FC-4912-4FEA-9C00-A5A6C71518EA}" dt="2025-06-11T13:58:47.762" v="27"/>
          <ac:grpSpMkLst>
            <pc:docMk/>
            <pc:sldMk cId="1083468448" sldId="1105"/>
            <ac:grpSpMk id="31" creationId="{22A2DC93-C16F-E467-B9C5-41296AF289C1}"/>
          </ac:grpSpMkLst>
        </pc:grpChg>
        <pc:inkChg chg="add mod">
          <ac:chgData name="Sally Thompson (ML)" userId="b21ce7d7-d005-46f4-94b1-99829771a733" providerId="ADAL" clId="{0E7739FC-4912-4FEA-9C00-A5A6C71518EA}" dt="2025-06-11T13:58:03.412" v="14"/>
          <ac:inkMkLst>
            <pc:docMk/>
            <pc:sldMk cId="1083468448" sldId="1105"/>
            <ac:inkMk id="4" creationId="{DD4A8065-D4CF-1DDB-0754-CFABF5C52937}"/>
          </ac:inkMkLst>
        </pc:inkChg>
        <pc:inkChg chg="add mod">
          <ac:chgData name="Sally Thompson (ML)" userId="b21ce7d7-d005-46f4-94b1-99829771a733" providerId="ADAL" clId="{0E7739FC-4912-4FEA-9C00-A5A6C71518EA}" dt="2025-06-11T13:58:18.545" v="19"/>
          <ac:inkMkLst>
            <pc:docMk/>
            <pc:sldMk cId="1083468448" sldId="1105"/>
            <ac:inkMk id="21" creationId="{5AA3467E-4EB8-4683-5460-E428E5411F45}"/>
          </ac:inkMkLst>
        </pc:inkChg>
        <pc:inkChg chg="add mod">
          <ac:chgData name="Sally Thompson (ML)" userId="b21ce7d7-d005-46f4-94b1-99829771a733" providerId="ADAL" clId="{0E7739FC-4912-4FEA-9C00-A5A6C71518EA}" dt="2025-06-11T13:58:18.545" v="19"/>
          <ac:inkMkLst>
            <pc:docMk/>
            <pc:sldMk cId="1083468448" sldId="1105"/>
            <ac:inkMk id="22" creationId="{6D214D88-7DFA-8630-6500-8B8D4ED8C732}"/>
          </ac:inkMkLst>
        </pc:inkChg>
        <pc:inkChg chg="add mod">
          <ac:chgData name="Sally Thompson (ML)" userId="b21ce7d7-d005-46f4-94b1-99829771a733" providerId="ADAL" clId="{0E7739FC-4912-4FEA-9C00-A5A6C71518EA}" dt="2025-06-11T13:58:18.545" v="19"/>
          <ac:inkMkLst>
            <pc:docMk/>
            <pc:sldMk cId="1083468448" sldId="1105"/>
            <ac:inkMk id="24" creationId="{308F4914-2528-4EB4-8BED-E66F6BFBAC2B}"/>
          </ac:inkMkLst>
        </pc:inkChg>
        <pc:inkChg chg="add">
          <ac:chgData name="Sally Thompson (ML)" userId="b21ce7d7-d005-46f4-94b1-99829771a733" providerId="ADAL" clId="{0E7739FC-4912-4FEA-9C00-A5A6C71518EA}" dt="2025-06-11T13:58:27.274" v="24" actId="9405"/>
          <ac:inkMkLst>
            <pc:docMk/>
            <pc:sldMk cId="1083468448" sldId="1105"/>
            <ac:inkMk id="28" creationId="{7D67CBD5-F999-3DEC-DD8B-1A50A36FE108}"/>
          </ac:inkMkLst>
        </pc:inkChg>
        <pc:inkChg chg="add mod">
          <ac:chgData name="Sally Thompson (ML)" userId="b21ce7d7-d005-46f4-94b1-99829771a733" providerId="ADAL" clId="{0E7739FC-4912-4FEA-9C00-A5A6C71518EA}" dt="2025-06-11T13:58:47.762" v="27"/>
          <ac:inkMkLst>
            <pc:docMk/>
            <pc:sldMk cId="1083468448" sldId="1105"/>
            <ac:inkMk id="29" creationId="{F3392403-07D5-4451-7D0D-77FE8EBB7735}"/>
          </ac:inkMkLst>
        </pc:inkChg>
        <pc:inkChg chg="add mod">
          <ac:chgData name="Sally Thompson (ML)" userId="b21ce7d7-d005-46f4-94b1-99829771a733" providerId="ADAL" clId="{0E7739FC-4912-4FEA-9C00-A5A6C71518EA}" dt="2025-06-11T13:58:47.762" v="27"/>
          <ac:inkMkLst>
            <pc:docMk/>
            <pc:sldMk cId="1083468448" sldId="1105"/>
            <ac:inkMk id="30" creationId="{ED57AB2E-5910-D857-0512-9ABA6CEAA4BA}"/>
          </ac:inkMkLst>
        </pc:inkChg>
        <pc:inkChg chg="add">
          <ac:chgData name="Sally Thompson (ML)" userId="b21ce7d7-d005-46f4-94b1-99829771a733" providerId="ADAL" clId="{0E7739FC-4912-4FEA-9C00-A5A6C71518EA}" dt="2025-06-11T13:59:03.186" v="28" actId="9405"/>
          <ac:inkMkLst>
            <pc:docMk/>
            <pc:sldMk cId="1083468448" sldId="1105"/>
            <ac:inkMk id="32" creationId="{01D84CBE-AC71-D38E-8603-348C446D5806}"/>
          </ac:inkMkLst>
        </pc:inkChg>
        <pc:inkChg chg="add">
          <ac:chgData name="Sally Thompson (ML)" userId="b21ce7d7-d005-46f4-94b1-99829771a733" providerId="ADAL" clId="{0E7739FC-4912-4FEA-9C00-A5A6C71518EA}" dt="2025-06-11T13:59:12.116" v="29" actId="9405"/>
          <ac:inkMkLst>
            <pc:docMk/>
            <pc:sldMk cId="1083468448" sldId="1105"/>
            <ac:inkMk id="33" creationId="{E605E6A7-C5F1-9404-94F1-2D6B0A862FC9}"/>
          </ac:inkMkLst>
        </pc:inkChg>
        <pc:cxnChg chg="add mod">
          <ac:chgData name="Sally Thompson (ML)" userId="b21ce7d7-d005-46f4-94b1-99829771a733" providerId="ADAL" clId="{0E7739FC-4912-4FEA-9C00-A5A6C71518EA}" dt="2025-06-11T14:01:17.834" v="60" actId="1076"/>
          <ac:cxnSpMkLst>
            <pc:docMk/>
            <pc:sldMk cId="1083468448" sldId="1105"/>
            <ac:cxnSpMk id="35" creationId="{E22D7137-69DF-D44A-657C-2618B87B5163}"/>
          </ac:cxnSpMkLst>
        </pc:cxnChg>
      </pc:sldChg>
      <pc:sldChg chg="addSp delSp modSp mod">
        <pc:chgData name="Sally Thompson (ML)" userId="b21ce7d7-d005-46f4-94b1-99829771a733" providerId="ADAL" clId="{0E7739FC-4912-4FEA-9C00-A5A6C71518EA}" dt="2025-06-13T10:02:09.766" v="486" actId="1036"/>
        <pc:sldMkLst>
          <pc:docMk/>
          <pc:sldMk cId="1430774412" sldId="1108"/>
        </pc:sldMkLst>
        <pc:spChg chg="mod">
          <ac:chgData name="Sally Thompson (ML)" userId="b21ce7d7-d005-46f4-94b1-99829771a733" providerId="ADAL" clId="{0E7739FC-4912-4FEA-9C00-A5A6C71518EA}" dt="2025-06-12T15:53:13.716" v="386" actId="6549"/>
          <ac:spMkLst>
            <pc:docMk/>
            <pc:sldMk cId="1430774412" sldId="1108"/>
            <ac:spMk id="2" creationId="{B447C98B-9987-9A3D-527D-D692FA52E976}"/>
          </ac:spMkLst>
        </pc:spChg>
        <pc:spChg chg="mod">
          <ac:chgData name="Sally Thompson (ML)" userId="b21ce7d7-d005-46f4-94b1-99829771a733" providerId="ADAL" clId="{0E7739FC-4912-4FEA-9C00-A5A6C71518EA}" dt="2025-06-13T10:02:09.766" v="486" actId="1036"/>
          <ac:spMkLst>
            <pc:docMk/>
            <pc:sldMk cId="1430774412" sldId="1108"/>
            <ac:spMk id="3" creationId="{37AFE998-291A-1EF7-3F04-87AC8459AE3F}"/>
          </ac:spMkLst>
        </pc:spChg>
        <pc:spChg chg="add mod">
          <ac:chgData name="Sally Thompson (ML)" userId="b21ce7d7-d005-46f4-94b1-99829771a733" providerId="ADAL" clId="{0E7739FC-4912-4FEA-9C00-A5A6C71518EA}" dt="2025-06-13T10:02:01.629" v="484" actId="20577"/>
          <ac:spMkLst>
            <pc:docMk/>
            <pc:sldMk cId="1430774412" sldId="1108"/>
            <ac:spMk id="5" creationId="{E16A9987-2713-8BDC-12C1-7E206AC97D00}"/>
          </ac:spMkLst>
        </pc:spChg>
        <pc:spChg chg="mod">
          <ac:chgData name="Sally Thompson (ML)" userId="b21ce7d7-d005-46f4-94b1-99829771a733" providerId="ADAL" clId="{0E7739FC-4912-4FEA-9C00-A5A6C71518EA}" dt="2025-06-12T15:53:27.316" v="416" actId="20577"/>
          <ac:spMkLst>
            <pc:docMk/>
            <pc:sldMk cId="1430774412" sldId="1108"/>
            <ac:spMk id="32" creationId="{6D299D13-AB0C-FD06-3224-E45F53DD357E}"/>
          </ac:spMkLst>
        </pc:spChg>
        <pc:graphicFrameChg chg="modGraphic">
          <ac:chgData name="Sally Thompson (ML)" userId="b21ce7d7-d005-46f4-94b1-99829771a733" providerId="ADAL" clId="{0E7739FC-4912-4FEA-9C00-A5A6C71518EA}" dt="2025-06-12T15:52:04.236" v="324" actId="2165"/>
          <ac:graphicFrameMkLst>
            <pc:docMk/>
            <pc:sldMk cId="1430774412" sldId="1108"/>
            <ac:graphicFrameMk id="18" creationId="{BE01FE02-26D5-87D0-0A69-C0816375D6E3}"/>
          </ac:graphicFrameMkLst>
        </pc:graphicFrameChg>
      </pc:sldChg>
      <pc:sldChg chg="add del">
        <pc:chgData name="Sally Thompson (ML)" userId="b21ce7d7-d005-46f4-94b1-99829771a733" providerId="ADAL" clId="{0E7739FC-4912-4FEA-9C00-A5A6C71518EA}" dt="2025-06-12T15:52:59.656" v="370" actId="47"/>
        <pc:sldMkLst>
          <pc:docMk/>
          <pc:sldMk cId="3336967355" sldId="1112"/>
        </pc:sldMkLst>
      </pc:sldChg>
      <pc:sldChg chg="modSp mod">
        <pc:chgData name="Sally Thompson (ML)" userId="b21ce7d7-d005-46f4-94b1-99829771a733" providerId="ADAL" clId="{0E7739FC-4912-4FEA-9C00-A5A6C71518EA}" dt="2025-06-13T10:03:07.809" v="509" actId="20577"/>
        <pc:sldMkLst>
          <pc:docMk/>
          <pc:sldMk cId="422313481" sldId="1120"/>
        </pc:sldMkLst>
        <pc:spChg chg="mod">
          <ac:chgData name="Sally Thompson (ML)" userId="b21ce7d7-d005-46f4-94b1-99829771a733" providerId="ADAL" clId="{0E7739FC-4912-4FEA-9C00-A5A6C71518EA}" dt="2025-06-13T10:03:07.809" v="509" actId="20577"/>
          <ac:spMkLst>
            <pc:docMk/>
            <pc:sldMk cId="422313481" sldId="1120"/>
            <ac:spMk id="3" creationId="{65CD86CD-DEDB-8C15-27D7-7070CFFC44A6}"/>
          </ac:spMkLst>
        </pc:spChg>
      </pc:sldChg>
      <pc:sldChg chg="modSp mod">
        <pc:chgData name="Sally Thompson (ML)" userId="b21ce7d7-d005-46f4-94b1-99829771a733" providerId="ADAL" clId="{0E7739FC-4912-4FEA-9C00-A5A6C71518EA}" dt="2025-06-13T10:00:09.549" v="423" actId="20577"/>
        <pc:sldMkLst>
          <pc:docMk/>
          <pc:sldMk cId="1749734898" sldId="1121"/>
        </pc:sldMkLst>
        <pc:spChg chg="mod">
          <ac:chgData name="Sally Thompson (ML)" userId="b21ce7d7-d005-46f4-94b1-99829771a733" providerId="ADAL" clId="{0E7739FC-4912-4FEA-9C00-A5A6C71518EA}" dt="2025-06-12T13:44:16.692" v="71" actId="6549"/>
          <ac:spMkLst>
            <pc:docMk/>
            <pc:sldMk cId="1749734898" sldId="1121"/>
            <ac:spMk id="2" creationId="{81576FCC-D0B2-B9F2-C44E-C07E3F33EA04}"/>
          </ac:spMkLst>
        </pc:spChg>
        <pc:spChg chg="mod">
          <ac:chgData name="Sally Thompson (ML)" userId="b21ce7d7-d005-46f4-94b1-99829771a733" providerId="ADAL" clId="{0E7739FC-4912-4FEA-9C00-A5A6C71518EA}" dt="2025-06-13T10:00:09.549" v="423" actId="20577"/>
          <ac:spMkLst>
            <pc:docMk/>
            <pc:sldMk cId="1749734898" sldId="1121"/>
            <ac:spMk id="10" creationId="{14AF72E7-81E1-E334-2DD4-46779912655C}"/>
          </ac:spMkLst>
        </pc:spChg>
        <pc:graphicFrameChg chg="mod modGraphic">
          <ac:chgData name="Sally Thompson (ML)" userId="b21ce7d7-d005-46f4-94b1-99829771a733" providerId="ADAL" clId="{0E7739FC-4912-4FEA-9C00-A5A6C71518EA}" dt="2025-06-12T13:47:07.858" v="272" actId="1076"/>
          <ac:graphicFrameMkLst>
            <pc:docMk/>
            <pc:sldMk cId="1749734898" sldId="1121"/>
            <ac:graphicFrameMk id="5" creationId="{D9FDB72D-0AAE-405B-913A-EB16568D9C09}"/>
          </ac:graphicFrameMkLst>
        </pc:graphicFrameChg>
      </pc:sldChg>
      <pc:sldChg chg="add del">
        <pc:chgData name="Sally Thompson (ML)" userId="b21ce7d7-d005-46f4-94b1-99829771a733" providerId="ADAL" clId="{0E7739FC-4912-4FEA-9C00-A5A6C71518EA}" dt="2025-06-12T15:52:59.656" v="370" actId="47"/>
        <pc:sldMkLst>
          <pc:docMk/>
          <pc:sldMk cId="856938533" sldId="1128"/>
        </pc:sldMkLst>
      </pc:sldChg>
      <pc:sldChg chg="add del">
        <pc:chgData name="Sally Thompson (ML)" userId="b21ce7d7-d005-46f4-94b1-99829771a733" providerId="ADAL" clId="{0E7739FC-4912-4FEA-9C00-A5A6C71518EA}" dt="2025-06-12T15:52:59.656" v="370" actId="47"/>
        <pc:sldMkLst>
          <pc:docMk/>
          <pc:sldMk cId="2189042458" sldId="1129"/>
        </pc:sldMkLst>
      </pc:sldChg>
      <pc:sldChg chg="modSp mod">
        <pc:chgData name="Sally Thompson (ML)" userId="b21ce7d7-d005-46f4-94b1-99829771a733" providerId="ADAL" clId="{0E7739FC-4912-4FEA-9C00-A5A6C71518EA}" dt="2025-06-12T13:40:23.197" v="61" actId="113"/>
        <pc:sldMkLst>
          <pc:docMk/>
          <pc:sldMk cId="1673101059" sldId="1136"/>
        </pc:sldMkLst>
        <pc:spChg chg="mod">
          <ac:chgData name="Sally Thompson (ML)" userId="b21ce7d7-d005-46f4-94b1-99829771a733" providerId="ADAL" clId="{0E7739FC-4912-4FEA-9C00-A5A6C71518EA}" dt="2025-06-12T13:40:23.197" v="61" actId="113"/>
          <ac:spMkLst>
            <pc:docMk/>
            <pc:sldMk cId="1673101059" sldId="1136"/>
            <ac:spMk id="3" creationId="{0A361F4E-5702-1068-C589-DA4EC264AFDD}"/>
          </ac:spMkLst>
        </pc:spChg>
      </pc:sldChg>
      <pc:sldChg chg="modSp mod">
        <pc:chgData name="Sally Thompson (ML)" userId="b21ce7d7-d005-46f4-94b1-99829771a733" providerId="ADAL" clId="{0E7739FC-4912-4FEA-9C00-A5A6C71518EA}" dt="2025-06-11T13:53:05.993" v="10" actId="20577"/>
        <pc:sldMkLst>
          <pc:docMk/>
          <pc:sldMk cId="1515587776" sldId="1137"/>
        </pc:sldMkLst>
        <pc:spChg chg="mod">
          <ac:chgData name="Sally Thompson (ML)" userId="b21ce7d7-d005-46f4-94b1-99829771a733" providerId="ADAL" clId="{0E7739FC-4912-4FEA-9C00-A5A6C71518EA}" dt="2025-06-11T13:53:05.993" v="10" actId="20577"/>
          <ac:spMkLst>
            <pc:docMk/>
            <pc:sldMk cId="1515587776" sldId="1137"/>
            <ac:spMk id="3" creationId="{11FE67B9-575C-7AC7-BAD9-396EC5A5C113}"/>
          </ac:spMkLst>
        </pc:spChg>
      </pc:sldChg>
      <pc:sldChg chg="modSp add mod">
        <pc:chgData name="Sally Thompson (ML)" userId="b21ce7d7-d005-46f4-94b1-99829771a733" providerId="ADAL" clId="{0E7739FC-4912-4FEA-9C00-A5A6C71518EA}" dt="2025-06-13T10:03:47.115" v="515" actId="20577"/>
        <pc:sldMkLst>
          <pc:docMk/>
          <pc:sldMk cId="2348262436" sldId="1143"/>
        </pc:sldMkLst>
        <pc:spChg chg="mod">
          <ac:chgData name="Sally Thompson (ML)" userId="b21ce7d7-d005-46f4-94b1-99829771a733" providerId="ADAL" clId="{0E7739FC-4912-4FEA-9C00-A5A6C71518EA}" dt="2025-06-13T10:03:47.115" v="515" actId="20577"/>
          <ac:spMkLst>
            <pc:docMk/>
            <pc:sldMk cId="2348262436" sldId="1143"/>
            <ac:spMk id="2" creationId="{B378FB04-8846-9B63-834A-1616F1568563}"/>
          </ac:spMkLst>
        </pc:spChg>
      </pc:sldChg>
    </pc:docChg>
  </pc:docChgLst>
  <pc:docChgLst>
    <pc:chgData name="Sally Thompson (ML)" userId="b21ce7d7-d005-46f4-94b1-99829771a733" providerId="ADAL" clId="{1EFFE160-2468-49E6-BC97-78C763B4E4AE}"/>
    <pc:docChg chg="undo custSel delSld modSld modMainMaster">
      <pc:chgData name="Sally Thompson (ML)" userId="b21ce7d7-d005-46f4-94b1-99829771a733" providerId="ADAL" clId="{1EFFE160-2468-49E6-BC97-78C763B4E4AE}" dt="2025-02-28T13:11:24.247" v="411" actId="2696"/>
      <pc:docMkLst>
        <pc:docMk/>
      </pc:docMkLst>
      <pc:sldChg chg="modSp mod">
        <pc:chgData name="Sally Thompson (ML)" userId="b21ce7d7-d005-46f4-94b1-99829771a733" providerId="ADAL" clId="{1EFFE160-2468-49E6-BC97-78C763B4E4AE}" dt="2025-02-28T12:59:14.001" v="19" actId="6549"/>
        <pc:sldMkLst>
          <pc:docMk/>
          <pc:sldMk cId="722222852" sldId="256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2182793544" sldId="262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35409249" sldId="263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3230551351" sldId="264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231307438" sldId="265"/>
        </pc:sldMkLst>
      </pc:sldChg>
      <pc:sldChg chg="addSp modSp mod">
        <pc:chgData name="Sally Thompson (ML)" userId="b21ce7d7-d005-46f4-94b1-99829771a733" providerId="ADAL" clId="{1EFFE160-2468-49E6-BC97-78C763B4E4AE}" dt="2025-02-28T13:10:25.511" v="408" actId="1076"/>
        <pc:sldMkLst>
          <pc:docMk/>
          <pc:sldMk cId="1110213338" sldId="267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705411463" sldId="270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854318324" sldId="271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4206585767" sldId="272"/>
        </pc:sldMkLst>
      </pc:sldChg>
      <pc:sldChg chg="del">
        <pc:chgData name="Sally Thompson (ML)" userId="b21ce7d7-d005-46f4-94b1-99829771a733" providerId="ADAL" clId="{1EFFE160-2468-49E6-BC97-78C763B4E4AE}" dt="2025-02-28T12:58:54.964" v="0" actId="2696"/>
        <pc:sldMkLst>
          <pc:docMk/>
          <pc:sldMk cId="4249044159" sldId="1113"/>
        </pc:sldMkLst>
      </pc:sldChg>
      <pc:sldChg chg="del">
        <pc:chgData name="Sally Thompson (ML)" userId="b21ce7d7-d005-46f4-94b1-99829771a733" providerId="ADAL" clId="{1EFFE160-2468-49E6-BC97-78C763B4E4AE}" dt="2025-02-28T12:58:54.964" v="0" actId="2696"/>
        <pc:sldMkLst>
          <pc:docMk/>
          <pc:sldMk cId="4242759224" sldId="1115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690562547" sldId="1116"/>
        </pc:sldMkLst>
      </pc:sldChg>
      <pc:sldChg chg="modSp mod modShow modCm">
        <pc:chgData name="Sally Thompson (ML)" userId="b21ce7d7-d005-46f4-94b1-99829771a733" providerId="ADAL" clId="{1EFFE160-2468-49E6-BC97-78C763B4E4AE}" dt="2025-02-28T13:01:54.202" v="37" actId="729"/>
        <pc:sldMkLst>
          <pc:docMk/>
          <pc:sldMk cId="4288723397" sldId="111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lly Thompson (ML)" userId="b21ce7d7-d005-46f4-94b1-99829771a733" providerId="ADAL" clId="{1EFFE160-2468-49E6-BC97-78C763B4E4AE}" dt="2025-02-28T13:01:44.585" v="36" actId="20577"/>
              <pc2:cmMkLst xmlns:pc2="http://schemas.microsoft.com/office/powerpoint/2019/9/main/command">
                <pc:docMk/>
                <pc:sldMk cId="4288723397" sldId="1117"/>
                <pc2:cmMk id="{56751D02-F6D5-40B4-B552-EFA49A7F24DF}"/>
              </pc2:cmMkLst>
            </pc226:cmChg>
            <pc226:cmChg xmlns:pc226="http://schemas.microsoft.com/office/powerpoint/2022/06/main/command" chg="mod">
              <pc226:chgData name="Sally Thompson (ML)" userId="b21ce7d7-d005-46f4-94b1-99829771a733" providerId="ADAL" clId="{1EFFE160-2468-49E6-BC97-78C763B4E4AE}" dt="2025-02-28T13:01:44.585" v="36" actId="20577"/>
              <pc2:cmMkLst xmlns:pc2="http://schemas.microsoft.com/office/powerpoint/2019/9/main/command">
                <pc:docMk/>
                <pc:sldMk cId="4288723397" sldId="1117"/>
                <pc2:cmMk id="{B3AE351A-88A8-4CC9-98C4-E8FFB8720347}"/>
              </pc2:cmMkLst>
            </pc226:cmChg>
          </p:ext>
        </pc:ext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2469930211" sldId="1118"/>
        </pc:sldMkLst>
      </pc:sldChg>
      <pc:sldChg chg="mod modShow">
        <pc:chgData name="Sally Thompson (ML)" userId="b21ce7d7-d005-46f4-94b1-99829771a733" providerId="ADAL" clId="{1EFFE160-2468-49E6-BC97-78C763B4E4AE}" dt="2025-02-28T13:10:40.093" v="409" actId="729"/>
        <pc:sldMkLst>
          <pc:docMk/>
          <pc:sldMk cId="422313481" sldId="1120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480492635" sldId="1122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1602511040" sldId="1124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2045358707" sldId="1130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3204377856" sldId="1131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3399030211" sldId="1132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1226681463" sldId="1134"/>
        </pc:sldMkLst>
      </pc:sldChg>
      <pc:sldChg chg="del">
        <pc:chgData name="Sally Thompson (ML)" userId="b21ce7d7-d005-46f4-94b1-99829771a733" providerId="ADAL" clId="{1EFFE160-2468-49E6-BC97-78C763B4E4AE}" dt="2025-02-28T13:01:19.276" v="23" actId="2696"/>
        <pc:sldMkLst>
          <pc:docMk/>
          <pc:sldMk cId="0" sldId="1135"/>
        </pc:sldMkLst>
      </pc:sldChg>
      <pc:sldChg chg="del">
        <pc:chgData name="Sally Thompson (ML)" userId="b21ce7d7-d005-46f4-94b1-99829771a733" providerId="ADAL" clId="{1EFFE160-2468-49E6-BC97-78C763B4E4AE}" dt="2025-02-28T13:02:15.130" v="38" actId="2696"/>
        <pc:sldMkLst>
          <pc:docMk/>
          <pc:sldMk cId="608901062" sldId="1139"/>
        </pc:sldMkLst>
      </pc:sldChg>
      <pc:sldChg chg="del">
        <pc:chgData name="Sally Thompson (ML)" userId="b21ce7d7-d005-46f4-94b1-99829771a733" providerId="ADAL" clId="{1EFFE160-2468-49E6-BC97-78C763B4E4AE}" dt="2025-02-28T13:02:15.130" v="38" actId="2696"/>
        <pc:sldMkLst>
          <pc:docMk/>
          <pc:sldMk cId="225730168" sldId="1141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34267015" sldId="1143"/>
        </pc:sldMkLst>
      </pc:sldChg>
      <pc:sldChg chg="del">
        <pc:chgData name="Sally Thompson (ML)" userId="b21ce7d7-d005-46f4-94b1-99829771a733" providerId="ADAL" clId="{1EFFE160-2468-49E6-BC97-78C763B4E4AE}" dt="2025-02-28T13:02:37.847" v="39" actId="2696"/>
        <pc:sldMkLst>
          <pc:docMk/>
          <pc:sldMk cId="1025670893" sldId="1144"/>
        </pc:sldMkLst>
      </pc:sldChg>
      <pc:sldChg chg="del">
        <pc:chgData name="Sally Thompson (ML)" userId="b21ce7d7-d005-46f4-94b1-99829771a733" providerId="ADAL" clId="{1EFFE160-2468-49E6-BC97-78C763B4E4AE}" dt="2025-02-28T13:01:02.108" v="22" actId="2696"/>
        <pc:sldMkLst>
          <pc:docMk/>
          <pc:sldMk cId="811576970" sldId="1145"/>
        </pc:sldMkLst>
      </pc:sldChg>
      <pc:sldMasterChg chg="delSldLayout modSldLayout">
        <pc:chgData name="Sally Thompson (ML)" userId="b21ce7d7-d005-46f4-94b1-99829771a733" providerId="ADAL" clId="{1EFFE160-2468-49E6-BC97-78C763B4E4AE}" dt="2025-02-28T13:01:19.276" v="23" actId="2696"/>
        <pc:sldMasterMkLst>
          <pc:docMk/>
          <pc:sldMasterMk cId="561955928" sldId="2147483733"/>
        </pc:sldMasterMkLst>
        <pc:sldLayoutChg chg="addSp delSp modSp mod">
          <pc:chgData name="Sally Thompson (ML)" userId="b21ce7d7-d005-46f4-94b1-99829771a733" providerId="ADAL" clId="{1EFFE160-2468-49E6-BC97-78C763B4E4AE}" dt="2025-02-28T13:00:35.792" v="21"/>
          <pc:sldLayoutMkLst>
            <pc:docMk/>
            <pc:sldMasterMk cId="561955928" sldId="2147483733"/>
            <pc:sldLayoutMk cId="1750235289" sldId="2147483734"/>
          </pc:sldLayoutMkLst>
        </pc:sldLayoutChg>
        <pc:sldLayoutChg chg="del">
          <pc:chgData name="Sally Thompson (ML)" userId="b21ce7d7-d005-46f4-94b1-99829771a733" providerId="ADAL" clId="{1EFFE160-2468-49E6-BC97-78C763B4E4AE}" dt="2025-02-28T13:01:19.276" v="23" actId="2696"/>
          <pc:sldLayoutMkLst>
            <pc:docMk/>
            <pc:sldMasterMk cId="561955928" sldId="2147483733"/>
            <pc:sldLayoutMk cId="1473399262" sldId="2147483750"/>
          </pc:sldLayoutMkLst>
        </pc:sldLayoutChg>
      </pc:sldMasterChg>
    </pc:docChg>
  </pc:docChgLst>
  <pc:docChgLst>
    <pc:chgData name="Sally Thompson (ML)" userId="b21ce7d7-d005-46f4-94b1-99829771a733" providerId="ADAL" clId="{569A66A0-D1C2-4095-AADD-0B63D1BD0EE4}"/>
    <pc:docChg chg="custSel addSld modSld sldOrd modMainMaster">
      <pc:chgData name="Sally Thompson (ML)" userId="b21ce7d7-d005-46f4-94b1-99829771a733" providerId="ADAL" clId="{569A66A0-D1C2-4095-AADD-0B63D1BD0EE4}" dt="2025-07-09T10:43:00.648" v="447" actId="1076"/>
      <pc:docMkLst>
        <pc:docMk/>
      </pc:docMkLst>
      <pc:sldChg chg="modSp mod">
        <pc:chgData name="Sally Thompson (ML)" userId="b21ce7d7-d005-46f4-94b1-99829771a733" providerId="ADAL" clId="{569A66A0-D1C2-4095-AADD-0B63D1BD0EE4}" dt="2025-07-04T13:22:32.826" v="23" actId="14100"/>
        <pc:sldMkLst>
          <pc:docMk/>
          <pc:sldMk cId="722222852" sldId="256"/>
        </pc:sldMkLst>
        <pc:spChg chg="mod">
          <ac:chgData name="Sally Thompson (ML)" userId="b21ce7d7-d005-46f4-94b1-99829771a733" providerId="ADAL" clId="{569A66A0-D1C2-4095-AADD-0B63D1BD0EE4}" dt="2025-07-04T13:22:32.826" v="23" actId="14100"/>
          <ac:spMkLst>
            <pc:docMk/>
            <pc:sldMk cId="722222852" sldId="256"/>
            <ac:spMk id="2" creationId="{B87FCC47-7E3B-0E62-0310-D1E8839F5C4A}"/>
          </ac:spMkLst>
        </pc:spChg>
      </pc:sldChg>
      <pc:sldChg chg="modSp mod">
        <pc:chgData name="Sally Thompson (ML)" userId="b21ce7d7-d005-46f4-94b1-99829771a733" providerId="ADAL" clId="{569A66A0-D1C2-4095-AADD-0B63D1BD0EE4}" dt="2025-07-04T13:23:56.875" v="88" actId="14100"/>
        <pc:sldMkLst>
          <pc:docMk/>
          <pc:sldMk cId="1936671985" sldId="257"/>
        </pc:sldMkLst>
        <pc:spChg chg="mod">
          <ac:chgData name="Sally Thompson (ML)" userId="b21ce7d7-d005-46f4-94b1-99829771a733" providerId="ADAL" clId="{569A66A0-D1C2-4095-AADD-0B63D1BD0EE4}" dt="2025-07-04T13:23:56.875" v="88" actId="14100"/>
          <ac:spMkLst>
            <pc:docMk/>
            <pc:sldMk cId="1936671985" sldId="257"/>
            <ac:spMk id="9" creationId="{871DA68F-F701-9584-5EDB-D33F26C7A7EA}"/>
          </ac:spMkLst>
        </pc:spChg>
      </pc:sldChg>
      <pc:sldChg chg="modSp mod">
        <pc:chgData name="Sally Thompson (ML)" userId="b21ce7d7-d005-46f4-94b1-99829771a733" providerId="ADAL" clId="{569A66A0-D1C2-4095-AADD-0B63D1BD0EE4}" dt="2025-07-04T07:55:04.416" v="10" actId="20577"/>
        <pc:sldMkLst>
          <pc:docMk/>
          <pc:sldMk cId="1110213338" sldId="267"/>
        </pc:sldMkLst>
        <pc:spChg chg="mod">
          <ac:chgData name="Sally Thompson (ML)" userId="b21ce7d7-d005-46f4-94b1-99829771a733" providerId="ADAL" clId="{569A66A0-D1C2-4095-AADD-0B63D1BD0EE4}" dt="2025-07-04T07:55:04.416" v="10" actId="20577"/>
          <ac:spMkLst>
            <pc:docMk/>
            <pc:sldMk cId="1110213338" sldId="267"/>
            <ac:spMk id="6" creationId="{5D725CA3-0546-6BC6-6900-383800855C75}"/>
          </ac:spMkLst>
        </pc:spChg>
      </pc:sldChg>
      <pc:sldChg chg="modSp add mod ord">
        <pc:chgData name="Sally Thompson (ML)" userId="b21ce7d7-d005-46f4-94b1-99829771a733" providerId="ADAL" clId="{569A66A0-D1C2-4095-AADD-0B63D1BD0EE4}" dt="2025-07-04T13:26:48.705" v="119"/>
        <pc:sldMkLst>
          <pc:docMk/>
          <pc:sldMk cId="1970505178" sldId="1144"/>
        </pc:sldMkLst>
        <pc:spChg chg="mod">
          <ac:chgData name="Sally Thompson (ML)" userId="b21ce7d7-d005-46f4-94b1-99829771a733" providerId="ADAL" clId="{569A66A0-D1C2-4095-AADD-0B63D1BD0EE4}" dt="2025-07-04T13:26:32.585" v="116" actId="20577"/>
          <ac:spMkLst>
            <pc:docMk/>
            <pc:sldMk cId="1970505178" sldId="1144"/>
            <ac:spMk id="2" creationId="{08D44002-A561-4B07-FBB6-FB6A16CE061A}"/>
          </ac:spMkLst>
        </pc:spChg>
      </pc:sldChg>
      <pc:sldChg chg="delSp modSp add mod">
        <pc:chgData name="Sally Thompson (ML)" userId="b21ce7d7-d005-46f4-94b1-99829771a733" providerId="ADAL" clId="{569A66A0-D1C2-4095-AADD-0B63D1BD0EE4}" dt="2025-07-04T13:29:06.215" v="444" actId="20577"/>
        <pc:sldMkLst>
          <pc:docMk/>
          <pc:sldMk cId="781034515" sldId="1145"/>
        </pc:sldMkLst>
        <pc:spChg chg="mod">
          <ac:chgData name="Sally Thompson (ML)" userId="b21ce7d7-d005-46f4-94b1-99829771a733" providerId="ADAL" clId="{569A66A0-D1C2-4095-AADD-0B63D1BD0EE4}" dt="2025-07-04T13:27:39.298" v="169" actId="20577"/>
          <ac:spMkLst>
            <pc:docMk/>
            <pc:sldMk cId="781034515" sldId="1145"/>
            <ac:spMk id="2" creationId="{B720BAF6-C473-980F-9082-6EF3AFCB175C}"/>
          </ac:spMkLst>
        </pc:spChg>
        <pc:spChg chg="mod">
          <ac:chgData name="Sally Thompson (ML)" userId="b21ce7d7-d005-46f4-94b1-99829771a733" providerId="ADAL" clId="{569A66A0-D1C2-4095-AADD-0B63D1BD0EE4}" dt="2025-07-04T13:29:06.215" v="444" actId="20577"/>
          <ac:spMkLst>
            <pc:docMk/>
            <pc:sldMk cId="781034515" sldId="1145"/>
            <ac:spMk id="3" creationId="{5D7BAD38-21F5-4BC2-7379-A3516ACF2BD6}"/>
          </ac:spMkLst>
        </pc:spChg>
      </pc:sldChg>
      <pc:sldChg chg="add">
        <pc:chgData name="Sally Thompson (ML)" userId="b21ce7d7-d005-46f4-94b1-99829771a733" providerId="ADAL" clId="{569A66A0-D1C2-4095-AADD-0B63D1BD0EE4}" dt="2025-07-04T13:27:22.575" v="143"/>
        <pc:sldMkLst>
          <pc:docMk/>
          <pc:sldMk cId="3986523399" sldId="1176"/>
        </pc:sldMkLst>
      </pc:sldChg>
      <pc:sldMasterChg chg="modSldLayout">
        <pc:chgData name="Sally Thompson (ML)" userId="b21ce7d7-d005-46f4-94b1-99829771a733" providerId="ADAL" clId="{569A66A0-D1C2-4095-AADD-0B63D1BD0EE4}" dt="2025-07-09T10:43:00.648" v="447" actId="1076"/>
        <pc:sldMasterMkLst>
          <pc:docMk/>
          <pc:sldMasterMk cId="561955928" sldId="2147483733"/>
        </pc:sldMasterMkLst>
        <pc:sldLayoutChg chg="addSp delSp modSp mod">
          <pc:chgData name="Sally Thompson (ML)" userId="b21ce7d7-d005-46f4-94b1-99829771a733" providerId="ADAL" clId="{569A66A0-D1C2-4095-AADD-0B63D1BD0EE4}" dt="2025-07-09T10:43:00.648" v="447" actId="1076"/>
          <pc:sldLayoutMkLst>
            <pc:docMk/>
            <pc:sldMasterMk cId="561955928" sldId="2147483733"/>
            <pc:sldLayoutMk cId="1750235289" sldId="2147483734"/>
          </pc:sldLayoutMkLst>
          <pc:picChg chg="del">
            <ac:chgData name="Sally Thompson (ML)" userId="b21ce7d7-d005-46f4-94b1-99829771a733" providerId="ADAL" clId="{569A66A0-D1C2-4095-AADD-0B63D1BD0EE4}" dt="2025-07-09T10:42:52.518" v="445" actId="478"/>
            <ac:picMkLst>
              <pc:docMk/>
              <pc:sldMasterMk cId="561955928" sldId="2147483733"/>
              <pc:sldLayoutMk cId="1750235289" sldId="2147483734"/>
              <ac:picMk id="3" creationId="{75509EEA-0530-67C3-3151-0D63C4327D39}"/>
            </ac:picMkLst>
          </pc:picChg>
          <pc:picChg chg="add mod">
            <ac:chgData name="Sally Thompson (ML)" userId="b21ce7d7-d005-46f4-94b1-99829771a733" providerId="ADAL" clId="{569A66A0-D1C2-4095-AADD-0B63D1BD0EE4}" dt="2025-07-09T10:43:00.648" v="447" actId="1076"/>
            <ac:picMkLst>
              <pc:docMk/>
              <pc:sldMasterMk cId="561955928" sldId="2147483733"/>
              <pc:sldLayoutMk cId="1750235289" sldId="2147483734"/>
              <ac:picMk id="4" creationId="{3481C365-3E40-3D01-7382-860125834ABB}"/>
            </ac:picMkLst>
          </pc:pic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01.4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24461,'4912'0'0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05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24575,'3'54'0,"3"0"0,2-1 0,21 76 0,-12-60 0,76 258 0,7 31 0,19 322 0,-25-189 0,-59-335 0,-12-61 0,-9-39 0,-2 1 0,7 83 0,-18 401 0,-4-370 0,4-184 0,-1 0 0,0 0 0,-1 0 0,-1 0 0,0 0 0,-1 0 0,0 1 0,-1-1 0,0 1 0,-1 0 0,-1 0 0,-10-16 0,6 11 0,0 0 0,1 0 0,1-1 0,1 0 0,1 0 0,0-1 0,-5-30 0,3-13 0,-2-64 0,8 79 0,-10-1000-70,14 719-1225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06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24575,'2'44'0,"1"0"0,18 81 0,34 83 0,-31-122 0,173 712 0,-71 15 0,-97-625 123,-2-10-1611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17.0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4032 3941 24575,'0'-1125'0,"2"1097"0,1 0 0,1 1 0,14-51 0,-9 44 0,8-64 0,-9-47 0,6-63 0,-3 74 0,-9-198 0,-4 155 0,-1 131 0,-12-74 0,6 61 0,-6-48 0,-2-149 0,18-682 0,-1 951 0,1 212 0,-41 330 0,19-424 0,6 0 0,2 175 0,15-616 0,-1 257 0,-1 1389 0,-2-1370 0,-1 1 0,-2 0 0,-1-1 0,-1 2 0,-2-1 0,-2 1 0,-1 1 0,-1 0 0,-1 1 0,-2 0 0,-1 1 0,-2 1 0,-43-51 0,59 75 0,-1 0 0,0 0 0,0 1 0,0 0 0,0 0 0,-1 0 0,1 0 0,-9-4 0,11 7 0,1 0 0,0-1 0,0 1 0,-1 0 0,1 0 0,0 0 0,-1 0 0,1 0 0,0 0 0,-1 0 0,1 1 0,0-1 0,0 0 0,-1 1 0,1-1 0,0 1 0,0-1 0,0 1 0,-1 0 0,1-1 0,0 1 0,0 0 0,0 0 0,0 0 0,0 0 0,1 0 0,-1 0 0,0 0 0,0 0 0,1 0 0,-1 0 0,0 0 0,1 0 0,-1 1 0,1-1 0,0 0 0,-1 2 0,-4 12 0,1 1 0,1-1 0,0 1 0,1-1 0,1 1 0,0 0 0,2 0 0,-1 0 0,5 19 0,-17-68 0,-1 0 0,-1 1 0,-2 0 0,-21-31 0,0-2 0,-85-183 0,121 246 0,0-1 0,0 1 0,0 0 0,0 0 0,-1 0 0,1 1 0,0-1 0,-1 0 0,1 0 0,-1 1 0,-3-3 0,5 4 0,-1 0 0,1 0 0,-1-1 0,1 1 0,0 1 0,-1-1 0,1 0 0,-1 0 0,1 0 0,0 0 0,-1 0 0,1 0 0,0 0 0,-1 0 0,1 1 0,0-1 0,-1 0 0,1 0 0,0 0 0,-1 1 0,1-1 0,0 0 0,-1 1 0,1-1 0,0 0 0,0 0 0,0 1 0,-1-1 0,1 0 0,0 1 0,0-1 0,0 1 0,0-1 0,0 0 0,-1 1 0,1-1 0,0 1 0,-7 55 0,13 358 0,-2-276 0,-4-580 0,0 486 0,-11 85 0,9-115 0,-1 0 0,-1 1 0,0-1 0,-1-1 0,-1 1 0,0-1 0,0 0 0,-1 0 0,-1-1 0,-10 13 0,15-21 0,-1 0 0,0 0 0,0-1 0,0 1 0,-1-1 0,1 0 0,-1 0 0,0 0 0,0-1 0,0 0 0,0 0 0,0 0 0,0 0 0,-1-1 0,1 0 0,0 0 0,-1 0 0,1-1 0,-1 0 0,1 0 0,-1 0 0,1 0 0,-1-1 0,1 0 0,0-1 0,-1 1 0,1-1 0,0 0 0,-9-4 0,-1-2 0,1 0 0,-1 0 0,2-1 0,-1-1 0,1-1 0,1 0 0,0 0 0,-17-21 0,10 5 0,1-1 0,1-1 0,2 0 0,-20-52 0,26 57 0,-7 0 0,16 24 0,0-1 0,-1 1 0,1 1 0,-1-1 0,1 0 0,0 0 0,-1 0 0,1 0 0,0 0 0,-1 0 0,1 0 0,0 0 0,0 1 0,-1-1 0,1 0 0,0 0 0,-1 0 0,1 1 0,0-1 0,0 0 0,-1 0 0,1 1 0,0-1 0,0 0 0,0 0 0,-1 1 0,1-1 0,0 0 0,0 1 0,0-1 0,0 0 0,0 1 0,0-1 0,0 0 0,0 1 0,-1-1 0,1 0 0,1 1 0,-7 55 0,9 35 0,-1-64 0,0 0 0,-2 1 0,-2-1 0,-7 45 0,9-70 0,-1 0 0,1-1 0,-1 1 0,1 0 0,-1-1 0,0 1 0,0 0 0,0-1 0,0 1 0,0-1 0,0 1 0,0-1 0,0 0 0,-1 0 0,1 1 0,-1-1 0,1 0 0,-1 0 0,1 0 0,-1 0 0,-2 0 0,1 0 0,-1 0 0,1 0 0,-1-1 0,0 0 0,1 1 0,-1-1 0,1-1 0,-1 1 0,1 0 0,-6-2 0,-10-4 0,2 0 0,-1-1 0,-24-14 0,27 14 0,-49-26 0,1-3 0,-94-69 0,151 100 0,0 1 0,0 0 0,0 0 0,0 1 0,-1 0 0,0 0 0,1 0 0,-1 1 0,0 0 0,0 0 0,0 1 0,0 0 0,-1 0 0,1 1 0,0 0 0,0 0 0,-12 2 0,2 2 0,0 1 0,0 0 0,1 1 0,-1 1 0,-28 17 0,41-22 0,-1 0 0,0 0 0,0-1 0,0 0 0,0 0 0,0 0 0,0 0 0,0-1 0,-1 0 0,-8-1 0,10 1 0,1-1 0,-1 1 0,0 0 0,0 0 0,1 0 0,-1 1 0,0-1 0,1 1 0,-1 0 0,0 0 0,1 0 0,-1 0 0,1 1 0,-1 0 0,1-1 0,0 1 0,0 0 0,0 1 0,-5 3 0,3 2 0,-1 1 0,2 0 0,-1 0 0,1 0 0,0 1 0,1-1 0,0 1 0,0 0 0,1 0 0,1 0 0,-1 16 0,1-20 0,-21-73 0,20 62 0,-5-19 0,-1 1 0,-1 1 0,-1-1 0,-16-25 0,25 47 0,0 0 0,1 0 0,-1 0 0,0 0 0,0 0 0,0 0 0,0 0 0,-1 0 0,1 1 0,0-1 0,0 0 0,0 1 0,-1-1 0,1 1 0,0-1 0,0 1 0,-1 0 0,1-1 0,0 1 0,-1 0 0,1 0 0,0 0 0,-1 0 0,1 0 0,-1 0 0,1 0 0,0 1 0,-1-1 0,-1 1 0,-42 22 0,11-5 0,22-15 0,1-1 0,0 0 0,0 0 0,-1-1 0,1-1 0,-1 0 0,1 0 0,-1-1 0,1-1 0,0 0 0,-1 0 0,-20-8 0,1-3 0,2-2 0,-1 0 0,-31-24 0,22 13 0,-47-30 0,77 51 0,1 1 0,-1-1 0,0 2 0,0 0 0,0 0 0,-1 0 0,-17-1 0,23 3 0,0 1 0,-1 1 0,1-1 0,0 0 0,0 1 0,-1 0 0,1 0 0,0 0 0,0 1 0,0-1 0,0 1 0,0 0 0,0 0 0,1 1 0,-1-1 0,1 1 0,-1-1 0,1 1 0,0 0 0,-3 4 0,-4 7 0,1-1 0,0 1 0,1 0 0,-7 19 0,10-22 0,0 1 0,-1-1 0,0 0 0,-1 0 0,0-1 0,-11 12 0,13-18 0,-1 0 0,0 0 0,0 0 0,0-1 0,0 0 0,-1 0 0,1-1 0,-1 1 0,0-1 0,1-1 0,-14 2 0,-8 0 0,-47-2 0,31-1 0,-78 12 0,89-7 0,0-2 0,0-1 0,-1-1 0,-35-5 0,10-13 0,52 14 0,1 0 0,-1 0 0,1 1 0,-1 0 0,0 0 0,0 1 0,0 0 0,0 0 0,0 1 0,0-1 0,-1 2 0,1-1 0,-13 3 0,6 3 0,0 1 0,0 0 0,1 0 0,0 2 0,1-1 0,0 2 0,-18 17 0,21-18 0,0 0 0,0-1 0,-1 0 0,0-1 0,-1 0 0,1-1 0,-1 0 0,0 0 0,-1-1 0,1-1 0,-1 0 0,-17 4 0,9-7 0,-4 2 0,26 2 0,15 7 0,41 15 0,2-2 0,0-2 0,2-4 0,0-2 0,1-2 0,68 6 0,-73-17 0,-1-3 0,110-11 0,-56 1 0,499-20 0,-594 28 0,-24 0 0,-43 0 0,9 1 0,77 0 0,1807 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27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24575,'2509'0'-1365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45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1 103 24575,'0'-64'0,"0"57"0,0 40 0,0 16 0,0-42 0,0-33 0,0-42 0,0 43 0,0 23 0,0 11 0,0 213-1365,0-203-5461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46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24575,'0'6'0,"0"5"0,0 3 0,0 3 0,0 1 0,0 1 0,0 0 0,0 0 0,0 2 0,0 1 0,0 0 0,0-1 0,0-1 0,0-1 0,0-1 0,3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9:03.1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600 579 24575,'4'-3'0,"-1"1"0,0-1 0,1 1 0,0 0 0,0 0 0,-1 0 0,1 1 0,0-1 0,1 1 0,4-1 0,-4 0 0,136-42 0,-140 44 0,1-1 0,-1 1 0,1-1 0,-1 1 0,1-1 0,-1 0 0,1 1 0,-1-1 0,0 0 0,1 0 0,-1 0 0,0 0 0,0 0 0,0 0 0,0-1 0,2-1 0,-3 3 0,0-1 0,0 1 0,0-1 0,0 0 0,0 1 0,0-1 0,0 1 0,0-1 0,0 0 0,-1 1 0,1-1 0,0 1 0,0-1 0,0 1 0,-1-1 0,1 1 0,0-1 0,-1 1 0,1-1 0,0 1 0,-1-1 0,1 1 0,-1-1 0,1 1 0,-1 0 0,1-1 0,-2 0 0,-3-2 0,1 1 0,-2-1 0,1 1 0,0 0 0,0 0 0,-1 0 0,-6 0 0,-11 0 0,-1 1 0,1 1 0,0 2 0,0 0 0,-35 8 0,8-1 0,35-7 0,0 0 0,0 1 0,-21 8 0,35-11 0,0 0 0,0 1 0,0-1 0,0 0 0,0 1 0,1-1 0,-1 0 0,0 1 0,0-1 0,0 1 0,0 0 0,1-1 0,-1 1 0,0 0 0,1-1 0,-1 1 0,0 0 0,1 0 0,-1-1 0,0 2 0,2-1 0,0 0 0,1 0 0,-1 0 0,0 0 0,0 0 0,0 0 0,1 0 0,-1 0 0,0-1 0,1 1 0,-1 0 0,0-1 0,1 0 0,-1 1 0,1-1 0,-1 0 0,1 1 0,2-1 0,84 17 0,154 9 0,101-15 0,-232-9 0,-59-1 0,-43-1 0,-28-1 0,11 1 0,-7 0 0,0 0 0,-1-1 0,1-1 0,-25-6 0,36 7 0,1 0 0,-1-1 0,1 1 0,0-1 0,0 1 0,0-1 0,-1 0 0,2 0 0,-1 0 0,0-1 0,0 1 0,1-1 0,-1 1 0,1-1 0,0 0 0,0 0 0,0 0 0,0 0 0,1 0 0,-1-1 0,1 1 0,0 0 0,0-1 0,0 1 0,0-1 0,0-4 0,0 2 0,1-1 0,-1 1 0,-1 0 0,1-1 0,-1 1 0,0 0 0,-4-8 0,4 11 0,-1 0 0,1 0 0,-1 0 0,0 0 0,1 0 0,-2 0 0,1 1 0,0 0 0,0-1 0,-1 1 0,1 0 0,-1 1 0,-5-3 0,-3-1 0,1 0 0,-1 1 0,-1 0 0,1 1 0,0 0 0,-1 1 0,1 0 0,-1 1 0,-14 1 0,13 10 0,1 0 0,-22 4 0,0-1 0,-1-3 0,-1-1 0,-52 7 0,-5 1 0,55-10 0,32-7 0,26-5 0,357-85 0,-616 124 0,237-33 0,1 0 0,-1-1 0,0 0 0,0 0 0,0 0 0,0 0 0,1 0 0,-1 0 0,0-1 0,0 0 0,1 1 0,-1-1 0,0 0 0,0 0 0,1 0 0,-1-1 0,1 1 0,0-1 0,-1 1 0,1-1 0,0 0 0,0 0 0,-4-4 0,-6-5 0,8 8 0,0 1 0,-1-1 0,1 1 0,-1 0 0,0 0 0,0 0 0,0 1 0,0-1 0,0 1 0,0 0 0,0 1 0,0-1 0,-1 1 0,1 0 0,0 0 0,0 1 0,0 0 0,0 0 0,-6 1 0,11-1 0,0-1 0,0 1 0,0-1 0,-1 1 0,1-1 0,0 1 0,0 0 0,0-1 0,0 1 0,0-1 0,0 1 0,0 0 0,0-1 0,0 1 0,0-1 0,0 1 0,0-1 0,1 1 0,-1 0 0,0-1 0,0 1 0,1-1 0,-1 1 0,0-1 0,0 1 0,1-1 0,-1 1 0,1-1 0,-1 0 0,0 1 0,1-1 0,-1 0 0,1 1 0,-1-1 0,1 0 0,-1 1 0,1-1 0,-1 0 0,2 1 0,21 15 0,32 20 0,-46-29 0,1 0 0,0-1 0,0 1 0,0-2 0,1 0 0,0 0 0,0-1 0,0 0 0,1 0 0,-1-2 0,12 2 0,30-1 0,0-2 0,0-3 0,-1-2 0,1-3 0,-1-1 0,81-25 0,-112 25 0,0 0 0,31-16 0,-45 20 0,0 0 0,0 0 0,-1-1 0,0 0 0,0 0 0,0 0 0,0-1 0,-1 0 0,0 0 0,7-11 0,-11 16 0,-1 0 0,1 0 0,-1 0 0,1 0 0,-1 0 0,0 0 0,1-1 0,-1 1 0,0 0 0,0 0 0,0 0 0,0 0 0,0 0 0,0-1 0,0 1 0,-1 0 0,1 0 0,0 0 0,-1 0 0,1 0 0,-1 0 0,1 0 0,-1 0 0,1 0 0,-1 0 0,1 0 0,-1 0 0,0 0 0,0 0 0,0 0 0,1 1 0,-1-1 0,0 0 0,0 1 0,0-1 0,0 0 0,0 1 0,0-1 0,0 1 0,0 0 0,0-1 0,-1 1 0,1 0 0,0 0 0,-1-1 0,-59-8 0,58 9 0,-17-1 0,1 2 0,0 0 0,0 1 0,0 0 0,0 2 0,-30 9 0,-107 50 0,142-56 0,10-5 0,0 0 0,1 0 0,-1 0 0,1 0 0,0 0 0,0 1 0,0 0 0,0 0 0,0 0 0,1 0 0,-1 0 0,1 0 0,-1 1 0,1-1 0,1 1 0,-1-1 0,0 1 0,1 0 0,0 0 0,0 0 0,-2 7 0,-4 15 0,-2-13 0,0-17 0,-8-31 0,9 15 0,4 14 0,1 1 0,-1 0 0,0 0 0,-1 0 0,1 0 0,-1 1 0,0 0 0,0 0 0,0 0 0,-1 0 0,1 1 0,-8-4 0,2 4 0,1 0 0,0 0 0,-1 1 0,0 0 0,1 1 0,-18 0 0,-324 2 0,51 2 0,566-2 0,274 12 0,-524-13 0,-1 1 0,0 1 0,0 1 0,0 0 0,18 6 0,-29-8 0,-1 0 0,0 0 0,1 0 0,-1 0 0,0 1 0,0-1 0,0 1 0,0-1 0,0 1 0,0 0 0,0-1 0,-1 1 0,1 0 0,-1 0 0,1 0 0,-1 1 0,0-1 0,0 0 0,0 0 0,0 1 0,0-1 0,0 0 0,0 1 0,-1-1 0,0 1 0,1-1 0,-1 1 0,0-1 0,0 1 0,0-1 0,-1 1 0,1-1 0,0 1 0,-1-1 0,0 1 0,0-1 0,1 1 0,-3 1 0,2 0 0,-1-1 0,1 0 0,-1 0 0,0 0 0,0 0 0,0 0 0,-1 0 0,1 0 0,-1-1 0,0 1 0,0-1 0,1 0 0,-1 0 0,-1 0 0,1 0 0,0 0 0,0-1 0,-6 2 0,-6 2 0,0-1 0,-1-1 0,-17 2 0,-20 5 0,127-5 0,134-5 0,229-30 0,-603 23 0,-453 7 0,609-1 0,1-1 0,-1 0 0,0-1 0,1 0 0,0 0 0,0-1 0,0-1 0,0 1 0,0-1 0,1-1 0,-10-8 0,-6-2 0,21 14 0,-1-2 0,1 1 0,-1 0 0,1-1 0,0 0 0,0 1 0,1-1 0,-1 0 0,1-1 0,0 1 0,0 0 0,0-1 0,1 1 0,-1-1 0,1 1 0,0-1 0,0 0 0,1-7 0,-2-14 0,2 0 0,4-35 0,-1 11 0,-2 45 0,-1 0 0,-1 1 0,1-1 0,-1 1 0,0-1 0,0 1 0,0 0 0,0-1 0,-1 1 0,0 0 0,0 0 0,0 0 0,0 0 0,-1 0 0,1 0 0,-1 1 0,0-1 0,0 1 0,0 0 0,-1 0 0,1 0 0,-1 0 0,0 1 0,0-1 0,0 1 0,0 0 0,0 0 0,0 1 0,0-1 0,-7-1 0,9 2 0,0 1 0,1-1 0,-1 1 0,0-1 0,1 1 0,-1 0 0,0 0 0,0 0 0,0-1 0,1 2 0,-1-1 0,0 0 0,0 0 0,1 1 0,-1-1 0,0 0 0,1 1 0,-1 0 0,0-1 0,1 1 0,-1 0 0,-2 2 0,3-2 0,1 0 0,-1 0 0,1 0 0,-1 0 0,1 0 0,-1 0 0,1 0 0,0 1 0,0-1 0,0 0 0,-1 0 0,1 0 0,0 0 0,0 1 0,0-1 0,1 0 0,-1 0 0,0 0 0,0 0 0,1 0 0,-1 0 0,0 1 0,1-1 0,-1 0 0,1 0 0,0 0 0,-1 0 0,1 0 0,0-1 0,-1 1 0,1 0 0,0 0 0,0 0 0,1 1 0,30 25 0,-27-24 0,-1 0 0,0 0 0,0 0 0,-1 0 0,1 1 0,-1-1 0,1 1 0,-1 0 0,0 0 0,-1 1 0,1-1 0,-1 0 0,0 1 0,2 6 0,-1-4 0,0 0 0,0 0 0,1 0 0,-1 0 0,1 0 0,1-1 0,0 1 0,-1-1 0,2-1 0,-1 1 0,12 9 0,-13-12 0,0 0 0,1 0 0,-1 0 0,1 0 0,0-1 0,-1 0 0,1 0 0,0 0 0,0-1 0,1 1 0,-1-1 0,0 0 0,0-1 0,1 1 0,-1-1 0,0 0 0,0 0 0,8-2 0,-11 1 0,1 0 0,-1 0 0,0 0 0,0-1 0,0 1 0,0-1 0,0 0 0,0 1 0,0-1 0,0 0 0,-1 0 0,1 0 0,-1 0 0,1 0 0,-1 0 0,0-1 0,0 1 0,0 0 0,0-1 0,0 1 0,-1-1 0,1 1 0,-1-1 0,1 1 0,-1-1 0,0 1 0,0-1 0,-1-5 0,1-4 0,-1 0 0,0 0 0,-1 0 0,-5-21 0,5 27 0,0-1 0,0 1 0,0 0 0,-1 0 0,0 0 0,0 0 0,-1 1 0,1-1 0,-1 1 0,-1 0 0,1 0 0,-10-8 0,8 9 0,0 1 0,0 0 0,0 0 0,0 1 0,0 0 0,-1 0 0,0 0 0,1 1 0,-1 0 0,0 0 0,1 0 0,-12 2 0,8-1 0,-1 0 0,1-1 0,0 0 0,-1 0 0,-18-6 0,25 5 0,0 0 0,0 0 0,0 0 0,0 0 0,1-1 0,-1 1 0,1-1 0,0 0 0,0 0 0,0-1 0,0 1 0,0 0 0,1-1 0,0 0 0,-1 0 0,-2-7 0,5 9 0,-1 1 0,0-1 0,0 0 0,1 0 0,-1 1 0,0-1 0,-1 1 0,1-1 0,0 1 0,0-1 0,-1 1 0,1 0 0,0-1 0,-1 1 0,0 0 0,1 0 0,-1 0 0,1 0 0,-1 1 0,0-1 0,0 0 0,0 1 0,1-1 0,-1 1 0,0-1 0,-3 1 0,2 0 0,0 1 0,1 0 0,-1 0 0,1 0 0,-1 0 0,1 0 0,-1 1 0,1-1 0,0 1 0,-1-1 0,1 1 0,0 0 0,0 0 0,0 0 0,0 0 0,1 0 0,-1 0 0,-2 4 0,0 0 0,0 0 0,1 0 0,-1 0 0,1 0 0,0 0 0,0 1 0,1-1 0,0 1 0,0 0 0,1 0 0,0 0 0,0 0 0,0 0 0,1 0 0,0 0 0,1 0 0,-1 0 0,1 0 0,0 0 0,1-1 0,0 1 0,0 0 0,1-1 0,-1 1 0,1-1 0,1 0 0,-1 0 0,1 0 0,0 0 0,0-1 0,1 1 0,0-1 0,0 0 0,0-1 0,0 1 0,1-1 0,0 0 0,0 0 0,8 3 0,-6-2 0,1-2 0,-1 1 0,1-2 0,-1 1 0,1-1 0,0 0 0,0-1 0,0 0 0,12 0 0,-18-1 0,-1 0 0,1 0 0,-1 0 0,1 0 0,-1 0 0,1-1 0,-1 0 0,0 1 0,1-1 0,-1 0 0,1 0 0,-1 0 0,0 0 0,0-1 0,0 1 0,0-1 0,0 1 0,0-1 0,0 0 0,0 0 0,-1 1 0,1-1 0,-1 0 0,1-1 0,-1 1 0,0 0 0,0 0 0,0-1 0,0 1 0,0 0 0,0-1 0,-1 1 0,1-1 0,-1 1 0,1-1 0,-1-2 0,-2-77-1365,1 52-5461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9:12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1 383 24575,'0'-5'0,"0"-1"0,1 1 0,0-1 0,0 0 0,0 1 0,0 0 0,1-1 0,0 1 0,0 0 0,1 0 0,-1 0 0,1 0 0,6-8 0,2 1 0,0 1 0,0 0 0,19-13 0,-19 16 0,0-1 0,0 0 0,-2-1 0,1 0 0,13-18 0,-20 20-20,1 0 0,-2 0-1,1-1 1,-1 1 0,-1-1-1,1 0 1,-1 1-1,-1-1 1,0 0 0,0 1-1,-1-1 1,-2-11 0,2-7-1081,0 7-5725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D8F0B-14EF-459B-87F2-ED25B57CEBAA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1900"/>
            <a:ext cx="591185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3450"/>
            <a:ext cx="5384800" cy="38798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16238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3175" y="9361488"/>
            <a:ext cx="2916238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6B23E-D023-4CAE-AED7-00A6B29441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11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B23E-D023-4CAE-AED7-00A6B29441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61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F520-9C91-669E-EE60-DCCE2721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C61C8-3D03-2297-7332-450ADD798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D0F7D2-10C3-E498-DA41-060608DBF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B1DD8-3A03-F981-0D67-E2EE001E4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B23E-D023-4CAE-AED7-00A6B29441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69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9D8A-CBC5-B239-7834-248E55C6E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1C7FE-541C-0F65-85FE-CA83E372E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9452A-502E-05A6-367D-B5596CE9E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74EC-9895-B427-2A86-2463DD89A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B23E-D023-4CAE-AED7-00A6B29441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37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837D8D-C8C9-4ECE-A163-5F9A5B80FB00}"/>
              </a:ext>
            </a:extLst>
          </p:cNvPr>
          <p:cNvGrpSpPr/>
          <p:nvPr/>
        </p:nvGrpSpPr>
        <p:grpSpPr>
          <a:xfrm>
            <a:off x="0" y="3"/>
            <a:ext cx="13447777" cy="7561260"/>
            <a:chOff x="0" y="3"/>
            <a:chExt cx="13447777" cy="75612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"/>
              <a:ext cx="13447777" cy="755841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D3A960-B9B7-40B1-B8A9-22446FBC8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90"/>
            <a:stretch/>
          </p:blipFill>
          <p:spPr>
            <a:xfrm>
              <a:off x="3920531" y="2852"/>
              <a:ext cx="9522417" cy="7558411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7247" y="2160000"/>
            <a:ext cx="9956437" cy="2520000"/>
          </a:xfrm>
        </p:spPr>
        <p:txBody>
          <a:bodyPr anchor="b" anchorCtr="0">
            <a:noAutofit/>
          </a:bodyPr>
          <a:lstStyle>
            <a:lvl1pPr>
              <a:defRPr sz="4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7247" y="5040000"/>
            <a:ext cx="9956437" cy="1440000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95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8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8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76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71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66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61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4D1D5E-C466-44A0-88F4-23616B5E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664" y="-2163002"/>
            <a:ext cx="7003987" cy="6481894"/>
          </a:xfrm>
          <a:prstGeom prst="rect">
            <a:avLst/>
          </a:prstGeom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481C365-3E40-3D01-7382-860125834A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28335" y="6064431"/>
            <a:ext cx="1832644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3442363" cy="755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FBC735-7051-4F05-A8C8-536CA53FB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r="66442"/>
          <a:stretch/>
        </p:blipFill>
        <p:spPr>
          <a:xfrm>
            <a:off x="9155020" y="2849"/>
            <a:ext cx="4287348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7247" y="2160000"/>
            <a:ext cx="9956437" cy="2520000"/>
          </a:xfrm>
        </p:spPr>
        <p:txBody>
          <a:bodyPr anchor="b" anchorCtr="0">
            <a:noAutofit/>
          </a:bodyPr>
          <a:lstStyle>
            <a:lvl1pPr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7247" y="5040000"/>
            <a:ext cx="9956437" cy="1440000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95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8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8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76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71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66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61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A3D0F8E-9B80-4FBB-95AD-B6CC176B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559" y="179385"/>
            <a:ext cx="2250760" cy="19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92134" y="1474788"/>
            <a:ext cx="5609877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89" y="1474788"/>
            <a:ext cx="561181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Y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BK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ACC21F-41DD-430D-AC36-DFFEE7CDB1F0}"/>
              </a:ext>
            </a:extLst>
          </p:cNvPr>
          <p:cNvGrpSpPr/>
          <p:nvPr/>
        </p:nvGrpSpPr>
        <p:grpSpPr>
          <a:xfrm>
            <a:off x="626" y="0"/>
            <a:ext cx="13441699" cy="7560924"/>
            <a:chOff x="626" y="0"/>
            <a:chExt cx="13441699" cy="75609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" y="345"/>
              <a:ext cx="13441699" cy="75605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5247F2-2A76-4E37-84DF-A70E7A18E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99" r="27347"/>
            <a:stretch/>
          </p:blipFill>
          <p:spPr>
            <a:xfrm>
              <a:off x="8676757" y="0"/>
              <a:ext cx="4765567" cy="7560579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153134" y="1474788"/>
            <a:ext cx="7451629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153133" y="2771593"/>
            <a:ext cx="7451630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D1FA68-A641-467A-BC18-4D142E31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936" y="179385"/>
            <a:ext cx="2000589" cy="16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4CF758-46F3-6DB9-7123-7BEDB678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E4C-C2EA-4BB8-8CF7-6BAC07B4FE7A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BA89F-A23E-2410-D380-744313D6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83118-AB4B-0742-907B-9F02017B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22CEE-E797-4DF7-B86E-51359E4FC1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68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0" y="396000"/>
            <a:ext cx="11766573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89" y="1474788"/>
            <a:ext cx="11766573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1" y="7020003"/>
            <a:ext cx="9956437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333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814" y="7020541"/>
            <a:ext cx="905131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333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  <p:sldLayoutId id="2147483750" r:id="rId8"/>
  </p:sldLayoutIdLst>
  <p:hf sldNum="0" hdr="0"/>
  <p:txStyles>
    <p:titleStyle>
      <a:lvl1pPr algn="l" defTabSz="695232" rtl="0" eaLnBrk="1" latinLnBrk="0" hangingPunct="1">
        <a:spcBef>
          <a:spcPct val="0"/>
        </a:spcBef>
        <a:buNone/>
        <a:defRPr sz="3733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None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480472" marR="0" indent="-480472" algn="l" defTabSz="695232" rtl="0" eaLnBrk="1" fontAlgn="auto" latinLnBrk="0" hangingPunct="1">
        <a:lnSpc>
          <a:spcPct val="120000"/>
        </a:lnSpc>
        <a:spcBef>
          <a:spcPts val="0"/>
        </a:spcBef>
        <a:spcAft>
          <a:spcPts val="1333"/>
        </a:spcAft>
        <a:buClrTx/>
        <a:buSzTx/>
        <a:buFont typeface="Arial" panose="020B0604020202020204" pitchFamily="34" charset="0"/>
        <a:buChar char="•"/>
        <a:tabLst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/>
        <a:buChar char="•"/>
        <a:defRPr sz="2667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232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90463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085695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780925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476157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71389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6620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61852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1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customXml" Target="../ink/ink8.xml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3.png"/><Relationship Id="rId19" Type="http://schemas.openxmlformats.org/officeDocument/2006/relationships/customXml" Target="../ink/ink9.xml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eclinm.2024.102614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change.iseesystems.com/public/strategy-unit/chronic-kidney-disease-progression/index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CC47-7E3B-0E62-0310-D1E8839F5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47" y="2160000"/>
            <a:ext cx="10875292" cy="2520000"/>
          </a:xfrm>
        </p:spPr>
        <p:txBody>
          <a:bodyPr/>
          <a:lstStyle/>
          <a:p>
            <a:r>
              <a:rPr lang="en-GB" sz="3600" dirty="0"/>
              <a:t>Summary of Chronic Kidney Disease progression model using System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9DBEB-0868-DAED-2A7F-104B2BEED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dirty="0">
                <a:latin typeface="Segoe UI"/>
                <a:cs typeface="Segoe UI"/>
              </a:rPr>
              <a:t>June 2025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2222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FB191A-C816-88D3-0C2F-3D0AB4D6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9" y="1276612"/>
            <a:ext cx="9185098" cy="542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77D1A2-B693-03FE-095A-1151C4930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 structure - detail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389D76D-6CC1-7611-E543-F97EF38A0283}"/>
              </a:ext>
            </a:extLst>
          </p:cNvPr>
          <p:cNvSpPr/>
          <p:nvPr/>
        </p:nvSpPr>
        <p:spPr>
          <a:xfrm>
            <a:off x="1248310" y="3218428"/>
            <a:ext cx="1797977" cy="973429"/>
          </a:xfrm>
          <a:prstGeom prst="wedgeRoundRectCallout">
            <a:avLst>
              <a:gd name="adj1" fmla="val 38881"/>
              <a:gd name="adj2" fmla="val -69213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People develop CKD stage 3; initially it is undiagnosed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B47EC28-A283-5AED-74DB-855E288C9438}"/>
              </a:ext>
            </a:extLst>
          </p:cNvPr>
          <p:cNvSpPr/>
          <p:nvPr/>
        </p:nvSpPr>
        <p:spPr>
          <a:xfrm>
            <a:off x="10471869" y="923326"/>
            <a:ext cx="2368459" cy="1054593"/>
          </a:xfrm>
          <a:prstGeom prst="wedgeRoundRectCallout">
            <a:avLst>
              <a:gd name="adj1" fmla="val 12595"/>
              <a:gd name="adj2" fmla="val 33167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Mortality occurs at each stage and diagnosis state – scale factor applied to adjust from ‘CVD all cause mortality’ rate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790FF15-7C09-89CD-3A27-1AE09F5A2BED}"/>
              </a:ext>
            </a:extLst>
          </p:cNvPr>
          <p:cNvSpPr/>
          <p:nvPr/>
        </p:nvSpPr>
        <p:spPr>
          <a:xfrm>
            <a:off x="5028416" y="1108800"/>
            <a:ext cx="1693059" cy="822337"/>
          </a:xfrm>
          <a:prstGeom prst="wedgeRoundRectCallout">
            <a:avLst>
              <a:gd name="adj1" fmla="val -2262"/>
              <a:gd name="adj2" fmla="val 113382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For some, the disease worsens to stage 4/5 whilst still undiagnosed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CF88DE8-AA40-A745-21B4-C8BF11CD0FE9}"/>
              </a:ext>
            </a:extLst>
          </p:cNvPr>
          <p:cNvSpPr/>
          <p:nvPr/>
        </p:nvSpPr>
        <p:spPr>
          <a:xfrm>
            <a:off x="4877728" y="3518379"/>
            <a:ext cx="1410057" cy="673478"/>
          </a:xfrm>
          <a:prstGeom prst="wedgeRoundRectCallout">
            <a:avLst>
              <a:gd name="adj1" fmla="val -58948"/>
              <a:gd name="adj2" fmla="val -21717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Most diagnosis occurs at stage 3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04C9E0B-1BA1-058F-33A2-CFF909B66148}"/>
              </a:ext>
            </a:extLst>
          </p:cNvPr>
          <p:cNvSpPr/>
          <p:nvPr/>
        </p:nvSpPr>
        <p:spPr>
          <a:xfrm>
            <a:off x="5169422" y="6047112"/>
            <a:ext cx="2000228" cy="973429"/>
          </a:xfrm>
          <a:prstGeom prst="wedgeRoundRectCallout">
            <a:avLst>
              <a:gd name="adj1" fmla="val -10005"/>
              <a:gd name="adj2" fmla="val -111431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Diagnosis and management can slow the progression from stage 3 to stage 4/5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5824C38-1977-1397-9AAC-CBDD74CDE41E}"/>
              </a:ext>
            </a:extLst>
          </p:cNvPr>
          <p:cNvSpPr/>
          <p:nvPr/>
        </p:nvSpPr>
        <p:spPr>
          <a:xfrm>
            <a:off x="8148658" y="5963206"/>
            <a:ext cx="2000228" cy="973429"/>
          </a:xfrm>
          <a:prstGeom prst="wedgeRoundRectCallout">
            <a:avLst>
              <a:gd name="adj1" fmla="val -10005"/>
              <a:gd name="adj2" fmla="val -111431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The disease can continue to worsen, leading to kidney failure for some people, requiring KRT.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F0DEE9-8155-FE5F-691E-3CA1D4365F11}"/>
              </a:ext>
            </a:extLst>
          </p:cNvPr>
          <p:cNvGrpSpPr/>
          <p:nvPr/>
        </p:nvGrpSpPr>
        <p:grpSpPr>
          <a:xfrm>
            <a:off x="188962" y="1942786"/>
            <a:ext cx="1603763" cy="439794"/>
            <a:chOff x="473098" y="1722175"/>
            <a:chExt cx="1603763" cy="4397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000477-F880-C663-612C-D8427B4602BB}"/>
                </a:ext>
              </a:extLst>
            </p:cNvPr>
            <p:cNvSpPr/>
            <p:nvPr/>
          </p:nvSpPr>
          <p:spPr>
            <a:xfrm>
              <a:off x="1068310" y="1722175"/>
              <a:ext cx="180000" cy="180000"/>
            </a:xfrm>
            <a:prstGeom prst="ellipse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360EC-1777-E67C-6D06-05BAE3A946B0}"/>
                </a:ext>
              </a:extLst>
            </p:cNvPr>
            <p:cNvSpPr txBox="1"/>
            <p:nvPr/>
          </p:nvSpPr>
          <p:spPr>
            <a:xfrm>
              <a:off x="473098" y="1931137"/>
              <a:ext cx="16037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+mj-lt"/>
                  <a:cs typeface="Arial" panose="020B0604020202020204" pitchFamily="34" charset="0"/>
                </a:rPr>
                <a:t>ONS population projection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430134-2E61-68AB-A22A-38FB1D991470}"/>
              </a:ext>
            </a:extLst>
          </p:cNvPr>
          <p:cNvGrpSpPr/>
          <p:nvPr/>
        </p:nvGrpSpPr>
        <p:grpSpPr>
          <a:xfrm>
            <a:off x="1427633" y="1327987"/>
            <a:ext cx="1160493" cy="516778"/>
            <a:chOff x="473098" y="2541037"/>
            <a:chExt cx="1160493" cy="51677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7E7D92-6095-CEC7-E8C5-F11759A9F27F}"/>
                </a:ext>
              </a:extLst>
            </p:cNvPr>
            <p:cNvSpPr/>
            <p:nvPr/>
          </p:nvSpPr>
          <p:spPr>
            <a:xfrm>
              <a:off x="917757" y="2541037"/>
              <a:ext cx="180000" cy="180000"/>
            </a:xfrm>
            <a:prstGeom prst="ellipse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E0CA6A-DB88-22B6-2656-7EAD50DBE0B9}"/>
                </a:ext>
              </a:extLst>
            </p:cNvPr>
            <p:cNvSpPr txBox="1"/>
            <p:nvPr/>
          </p:nvSpPr>
          <p:spPr>
            <a:xfrm>
              <a:off x="473098" y="2687446"/>
              <a:ext cx="1160493" cy="37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+mj-lt"/>
                  <a:cs typeface="Arial" panose="020B0604020202020204" pitchFamily="34" charset="0"/>
                </a:rPr>
                <a:t>Incidence rate per hundred thousand</a:t>
              </a:r>
            </a:p>
          </p:txBody>
        </p:sp>
      </p:grpSp>
      <p:sp>
        <p:nvSpPr>
          <p:cNvPr id="19" name="Arc 18">
            <a:extLst>
              <a:ext uri="{FF2B5EF4-FFF2-40B4-BE49-F238E27FC236}">
                <a16:creationId xmlns:a16="http://schemas.microsoft.com/office/drawing/2014/main" id="{4C273E41-40E0-110F-9AE4-157C9AA46808}"/>
              </a:ext>
            </a:extLst>
          </p:cNvPr>
          <p:cNvSpPr/>
          <p:nvPr/>
        </p:nvSpPr>
        <p:spPr>
          <a:xfrm rot="16200000">
            <a:off x="749276" y="1316590"/>
            <a:ext cx="2317387" cy="2610695"/>
          </a:xfrm>
          <a:prstGeom prst="arc">
            <a:avLst>
              <a:gd name="adj1" fmla="val 508900"/>
              <a:gd name="adj2" fmla="val 5384094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BD05CAB-AAED-CE11-BD6D-06BBA35916B8}"/>
              </a:ext>
            </a:extLst>
          </p:cNvPr>
          <p:cNvSpPr/>
          <p:nvPr/>
        </p:nvSpPr>
        <p:spPr>
          <a:xfrm rot="16200000">
            <a:off x="-78322" y="571320"/>
            <a:ext cx="1904990" cy="4877727"/>
          </a:xfrm>
          <a:prstGeom prst="arc">
            <a:avLst>
              <a:gd name="adj1" fmla="val 508900"/>
              <a:gd name="adj2" fmla="val 4797481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4A8065-D4CF-1DDB-0754-CFABF5C52937}"/>
                  </a:ext>
                </a:extLst>
              </p14:cNvPr>
              <p14:cNvContentPartPr/>
              <p14:nvPr/>
            </p14:nvContentPartPr>
            <p14:xfrm>
              <a:off x="8958891" y="2824916"/>
              <a:ext cx="176868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4A8065-D4CF-1DDB-0754-CFABF5C52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5891" y="2698916"/>
                <a:ext cx="18943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DC4ADC4-9F31-E7EF-8899-7A6F175FF053}"/>
              </a:ext>
            </a:extLst>
          </p:cNvPr>
          <p:cNvGrpSpPr/>
          <p:nvPr/>
        </p:nvGrpSpPr>
        <p:grpSpPr>
          <a:xfrm>
            <a:off x="9182091" y="2773436"/>
            <a:ext cx="1739880" cy="1551600"/>
            <a:chOff x="9182091" y="2773436"/>
            <a:chExt cx="1739880" cy="15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A3467E-4EB8-4683-5460-E428E5411F45}"/>
                    </a:ext>
                  </a:extLst>
                </p14:cNvPr>
                <p14:cNvContentPartPr/>
                <p14:nvPr/>
              </p14:nvContentPartPr>
              <p14:xfrm>
                <a:off x="10715331" y="2773436"/>
                <a:ext cx="206640" cy="1235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A3467E-4EB8-4683-5460-E428E5411F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52691" y="2710796"/>
                  <a:ext cx="332280" cy="13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214D88-7DFA-8630-6500-8B8D4ED8C732}"/>
                    </a:ext>
                  </a:extLst>
                </p14:cNvPr>
                <p14:cNvContentPartPr/>
                <p14:nvPr/>
              </p14:nvContentPartPr>
              <p14:xfrm>
                <a:off x="10736211" y="2784236"/>
                <a:ext cx="174600" cy="89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214D88-7DFA-8630-6500-8B8D4ED8C7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73211" y="2721236"/>
                  <a:ext cx="300240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8F4914-2528-4EB4-8BED-E66F6BFBAC2B}"/>
                    </a:ext>
                  </a:extLst>
                </p14:cNvPr>
                <p14:cNvContentPartPr/>
                <p14:nvPr/>
              </p14:nvContentPartPr>
              <p14:xfrm>
                <a:off x="9182091" y="2906276"/>
                <a:ext cx="1483560" cy="141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8F4914-2528-4EB4-8BED-E66F6BFBAC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19091" y="2843636"/>
                  <a:ext cx="1609200" cy="154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67CBD5-F999-3DEC-DD8B-1A50A36FE108}"/>
                  </a:ext>
                </a:extLst>
              </p14:cNvPr>
              <p14:cNvContentPartPr/>
              <p14:nvPr/>
            </p14:nvContentPartPr>
            <p14:xfrm>
              <a:off x="8475771" y="2824916"/>
              <a:ext cx="90360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67CBD5-F999-3DEC-DD8B-1A50A36FE1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2771" y="2761916"/>
                <a:ext cx="1029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2A2DC93-C16F-E467-B9C5-41296AF289C1}"/>
              </a:ext>
            </a:extLst>
          </p:cNvPr>
          <p:cNvGrpSpPr/>
          <p:nvPr/>
        </p:nvGrpSpPr>
        <p:grpSpPr>
          <a:xfrm>
            <a:off x="8387920" y="2794980"/>
            <a:ext cx="6840" cy="108720"/>
            <a:chOff x="8387920" y="2794980"/>
            <a:chExt cx="684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392403-07D5-4451-7D0D-77FE8EBB7735}"/>
                    </a:ext>
                  </a:extLst>
                </p14:cNvPr>
                <p14:cNvContentPartPr/>
                <p14:nvPr/>
              </p14:nvContentPartPr>
              <p14:xfrm>
                <a:off x="8394400" y="2794980"/>
                <a:ext cx="360" cy="9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392403-07D5-4451-7D0D-77FE8EBB77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76760" y="277698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57AB2E-5910-D857-0512-9ABA6CEAA4BA}"/>
                    </a:ext>
                  </a:extLst>
                </p14:cNvPr>
                <p14:cNvContentPartPr/>
                <p14:nvPr/>
              </p14:nvContentPartPr>
              <p14:xfrm>
                <a:off x="8387920" y="2800020"/>
                <a:ext cx="1440" cy="10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57AB2E-5910-D857-0512-9ABA6CEAA4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70280" y="2782380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D84CBE-AC71-D38E-8603-348C446D5806}"/>
                  </a:ext>
                </a:extLst>
              </p14:cNvPr>
              <p14:cNvContentPartPr/>
              <p14:nvPr/>
            </p14:nvContentPartPr>
            <p14:xfrm>
              <a:off x="10210600" y="4249020"/>
              <a:ext cx="531360" cy="209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D84CBE-AC71-D38E-8603-348C446D58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92960" y="4231380"/>
                <a:ext cx="5670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605E6A7-C5F1-9404-94F1-2D6B0A862FC9}"/>
                  </a:ext>
                </a:extLst>
              </p14:cNvPr>
              <p14:cNvContentPartPr/>
              <p14:nvPr/>
            </p14:nvContentPartPr>
            <p14:xfrm>
              <a:off x="10477000" y="4268820"/>
              <a:ext cx="66600" cy="138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605E6A7-C5F1-9404-94F1-2D6B0A862F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59360" y="4250820"/>
                <a:ext cx="102240" cy="173880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2D7137-69DF-D44A-657C-2618B87B5163}"/>
              </a:ext>
            </a:extLst>
          </p:cNvPr>
          <p:cNvCxnSpPr>
            <a:cxnSpLocks/>
          </p:cNvCxnSpPr>
          <p:nvPr/>
        </p:nvCxnSpPr>
        <p:spPr>
          <a:xfrm>
            <a:off x="8377200" y="2760736"/>
            <a:ext cx="0" cy="130264"/>
          </a:xfrm>
          <a:prstGeom prst="line">
            <a:avLst/>
          </a:prstGeom>
          <a:ln w="47625" cap="sq">
            <a:solidFill>
              <a:schemeClr val="bg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4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B056-04E6-825A-A923-0914EA260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 structure - interventions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4CFFF-F0B1-BABE-F002-D7C6DBDA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9" y="1241888"/>
            <a:ext cx="9185098" cy="542654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8CEBFF-A922-D182-53CF-C09A1886CFA5}"/>
              </a:ext>
            </a:extLst>
          </p:cNvPr>
          <p:cNvSpPr/>
          <p:nvPr/>
        </p:nvSpPr>
        <p:spPr>
          <a:xfrm>
            <a:off x="1042043" y="1469424"/>
            <a:ext cx="1797976" cy="973429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Primary prevention strategies </a:t>
            </a:r>
            <a:r>
              <a:rPr lang="en-GB" sz="1200">
                <a:solidFill>
                  <a:schemeClr val="bg2"/>
                </a:solidFill>
              </a:rPr>
              <a:t>can reduce the number of new cases of CKD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D3F45A-0CED-2ACD-3235-2420162E8B22}"/>
              </a:ext>
            </a:extLst>
          </p:cNvPr>
          <p:cNvSpPr/>
          <p:nvPr/>
        </p:nvSpPr>
        <p:spPr>
          <a:xfrm>
            <a:off x="8095396" y="908237"/>
            <a:ext cx="4997931" cy="698768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bg2"/>
                </a:solidFill>
              </a:rPr>
              <a:t>It is likely that a number of people who are not diagnosed CKD are prescribed SGLT2 inhibitors due to the risk factors/co-morbidities, thus also reducing progression and mortality in the undiagnosed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9DCAB13-2D46-9F36-7A46-396B813E891C}"/>
              </a:ext>
            </a:extLst>
          </p:cNvPr>
          <p:cNvSpPr/>
          <p:nvPr/>
        </p:nvSpPr>
        <p:spPr>
          <a:xfrm rot="16200000">
            <a:off x="2307393" y="2213189"/>
            <a:ext cx="914400" cy="914400"/>
          </a:xfrm>
          <a:prstGeom prst="arc">
            <a:avLst>
              <a:gd name="adj1" fmla="val 508900"/>
              <a:gd name="adj2" fmla="val 4797481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D67E14F-9BA4-92FB-A4D7-C1AD1DE7F643}"/>
              </a:ext>
            </a:extLst>
          </p:cNvPr>
          <p:cNvSpPr/>
          <p:nvPr/>
        </p:nvSpPr>
        <p:spPr>
          <a:xfrm rot="2937932">
            <a:off x="4514879" y="3063803"/>
            <a:ext cx="914400" cy="914400"/>
          </a:xfrm>
          <a:prstGeom prst="arc">
            <a:avLst>
              <a:gd name="adj1" fmla="val 1880464"/>
              <a:gd name="adj2" fmla="val 4797481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6CAC2C3-AE30-2DC5-E8A7-6961F69B0651}"/>
              </a:ext>
            </a:extLst>
          </p:cNvPr>
          <p:cNvSpPr/>
          <p:nvPr/>
        </p:nvSpPr>
        <p:spPr>
          <a:xfrm rot="18662068" flipH="1">
            <a:off x="6723612" y="3216312"/>
            <a:ext cx="914400" cy="914400"/>
          </a:xfrm>
          <a:prstGeom prst="arc">
            <a:avLst>
              <a:gd name="adj1" fmla="val 1032130"/>
              <a:gd name="adj2" fmla="val 5897718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9E18D5-3AF3-E9FA-10C4-957870EECCC0}"/>
              </a:ext>
            </a:extLst>
          </p:cNvPr>
          <p:cNvSpPr/>
          <p:nvPr/>
        </p:nvSpPr>
        <p:spPr>
          <a:xfrm>
            <a:off x="4972079" y="3379333"/>
            <a:ext cx="2017075" cy="973429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Increased diagnosis </a:t>
            </a:r>
            <a:r>
              <a:rPr lang="en-GB" sz="1200">
                <a:solidFill>
                  <a:schemeClr val="bg2"/>
                </a:solidFill>
              </a:rPr>
              <a:t>moves people out of the undiagnosed states into diagnosed states.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A16363F-451D-A628-7041-839EF12F418B}"/>
              </a:ext>
            </a:extLst>
          </p:cNvPr>
          <p:cNvSpPr/>
          <p:nvPr/>
        </p:nvSpPr>
        <p:spPr>
          <a:xfrm rot="2937932">
            <a:off x="5892033" y="4239818"/>
            <a:ext cx="2006246" cy="2254473"/>
          </a:xfrm>
          <a:prstGeom prst="arc">
            <a:avLst>
              <a:gd name="adj1" fmla="val 5577668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3742D8E3-0671-7B5B-570E-BE51E3C58E4C}"/>
              </a:ext>
            </a:extLst>
          </p:cNvPr>
          <p:cNvSpPr/>
          <p:nvPr/>
        </p:nvSpPr>
        <p:spPr>
          <a:xfrm rot="13514275" flipH="1">
            <a:off x="4025915" y="5669268"/>
            <a:ext cx="2006246" cy="2254473"/>
          </a:xfrm>
          <a:prstGeom prst="arc">
            <a:avLst>
              <a:gd name="adj1" fmla="val 4972540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B06D259-32B4-9E51-BD85-C54EF88D11EB}"/>
              </a:ext>
            </a:extLst>
          </p:cNvPr>
          <p:cNvSpPr/>
          <p:nvPr/>
        </p:nvSpPr>
        <p:spPr>
          <a:xfrm rot="8085725">
            <a:off x="5904047" y="5587271"/>
            <a:ext cx="2006246" cy="2254473"/>
          </a:xfrm>
          <a:prstGeom prst="arc">
            <a:avLst>
              <a:gd name="adj1" fmla="val 4972540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93E2B0-988F-CD62-23D1-2A04BB953842}"/>
              </a:ext>
            </a:extLst>
          </p:cNvPr>
          <p:cNvSpPr/>
          <p:nvPr/>
        </p:nvSpPr>
        <p:spPr>
          <a:xfrm>
            <a:off x="4972079" y="6038422"/>
            <a:ext cx="2143027" cy="1010405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SGLT2 inhibitors </a:t>
            </a:r>
            <a:r>
              <a:rPr lang="en-GB" sz="1200">
                <a:solidFill>
                  <a:schemeClr val="bg2"/>
                </a:solidFill>
              </a:rPr>
              <a:t>slow the progression through the stages, and reduce the mortality at each stage.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FADBE28-AA11-701A-F0A5-AE13E884C21F}"/>
              </a:ext>
            </a:extLst>
          </p:cNvPr>
          <p:cNvSpPr/>
          <p:nvPr/>
        </p:nvSpPr>
        <p:spPr>
          <a:xfrm rot="227220" flipH="1">
            <a:off x="5640009" y="2582185"/>
            <a:ext cx="3290991" cy="4096155"/>
          </a:xfrm>
          <a:prstGeom prst="arc">
            <a:avLst>
              <a:gd name="adj1" fmla="val 5431415"/>
              <a:gd name="adj2" fmla="val 9939072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CCF8CF0-A3BA-5DBA-B13B-92E329FA715E}"/>
              </a:ext>
            </a:extLst>
          </p:cNvPr>
          <p:cNvSpPr/>
          <p:nvPr/>
        </p:nvSpPr>
        <p:spPr>
          <a:xfrm rot="20363636" flipH="1">
            <a:off x="5313833" y="-387934"/>
            <a:ext cx="8109429" cy="4305449"/>
          </a:xfrm>
          <a:prstGeom prst="arc">
            <a:avLst>
              <a:gd name="adj1" fmla="val 1467800"/>
              <a:gd name="adj2" fmla="val 5897718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C1327-701D-4D68-DCA5-0DB79CB8BF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32" y="5390044"/>
            <a:ext cx="2740938" cy="1892800"/>
          </a:xfrm>
        </p:spPr>
        <p:txBody>
          <a:bodyPr/>
          <a:lstStyle/>
          <a:p>
            <a:r>
              <a:rPr lang="en-GB" sz="1400"/>
              <a:t>There is interest in understanding the effect that different interventions can have on the CKD population. These can be explored in the simulator.</a:t>
            </a:r>
          </a:p>
          <a:p>
            <a:r>
              <a:rPr lang="en-GB" sz="1400"/>
              <a:t>Baseline scenario is status quo.</a:t>
            </a:r>
          </a:p>
        </p:txBody>
      </p:sp>
    </p:spTree>
    <p:extLst>
      <p:ext uri="{BB962C8B-B14F-4D97-AF65-F5344CB8AC3E}">
        <p14:creationId xmlns:p14="http://schemas.microsoft.com/office/powerpoint/2010/main" val="41333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3" grpId="0" animBg="1"/>
      <p:bldP spid="24" grpId="0" animBg="1"/>
      <p:bldP spid="25" grpId="0" animBg="1"/>
      <p:bldP spid="13" grpId="0" animBg="1"/>
      <p:bldP spid="26" grpId="0" animBg="1"/>
      <p:bldP spid="28" grpId="0" animBg="1"/>
      <p:bldP spid="29" grpId="0" animBg="1"/>
      <p:bldP spid="14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13D60-99E5-2771-812F-AF94A879F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FB04-8846-9B63-834A-1616F15685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 structure - costs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9A199-C4D2-C300-C09E-75B84121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9" y="1241888"/>
            <a:ext cx="9185098" cy="542654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82BBFE-BA0A-955C-6C41-421CFC6EA137}"/>
              </a:ext>
            </a:extLst>
          </p:cNvPr>
          <p:cNvSpPr/>
          <p:nvPr/>
        </p:nvSpPr>
        <p:spPr>
          <a:xfrm>
            <a:off x="1042043" y="1469424"/>
            <a:ext cx="1797976" cy="973429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Primary prevention strategies </a:t>
            </a:r>
            <a:r>
              <a:rPr lang="en-GB" sz="1200">
                <a:solidFill>
                  <a:schemeClr val="bg2"/>
                </a:solidFill>
              </a:rPr>
              <a:t>can reduce the number of new cases of CKD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D0830B-A038-6034-B60F-BA7C687A78D6}"/>
              </a:ext>
            </a:extLst>
          </p:cNvPr>
          <p:cNvSpPr/>
          <p:nvPr/>
        </p:nvSpPr>
        <p:spPr>
          <a:xfrm>
            <a:off x="8095396" y="908237"/>
            <a:ext cx="4997931" cy="698768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bg2"/>
                </a:solidFill>
              </a:rPr>
              <a:t>It is likely that a number of people who are not diagnosed CKD are prescribed SGLT2 inhibitors due to the risk factors/co-morbidities, thus also reducing progression and mortality in the undiagnosed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A5CB1241-DE79-9D68-332F-878A14632164}"/>
              </a:ext>
            </a:extLst>
          </p:cNvPr>
          <p:cNvSpPr/>
          <p:nvPr/>
        </p:nvSpPr>
        <p:spPr>
          <a:xfrm rot="16200000">
            <a:off x="2307393" y="2213189"/>
            <a:ext cx="914400" cy="914400"/>
          </a:xfrm>
          <a:prstGeom prst="arc">
            <a:avLst>
              <a:gd name="adj1" fmla="val 508900"/>
              <a:gd name="adj2" fmla="val 4797481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5764D7E2-8A66-96BC-57E1-7CFD12AB5A2F}"/>
              </a:ext>
            </a:extLst>
          </p:cNvPr>
          <p:cNvSpPr/>
          <p:nvPr/>
        </p:nvSpPr>
        <p:spPr>
          <a:xfrm rot="2937932">
            <a:off x="4514879" y="3063803"/>
            <a:ext cx="914400" cy="914400"/>
          </a:xfrm>
          <a:prstGeom prst="arc">
            <a:avLst>
              <a:gd name="adj1" fmla="val 1880464"/>
              <a:gd name="adj2" fmla="val 4797481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41ABA3F-B2CB-21A3-C321-57592CACFB33}"/>
              </a:ext>
            </a:extLst>
          </p:cNvPr>
          <p:cNvSpPr/>
          <p:nvPr/>
        </p:nvSpPr>
        <p:spPr>
          <a:xfrm rot="18662068" flipH="1">
            <a:off x="6723612" y="3216312"/>
            <a:ext cx="914400" cy="914400"/>
          </a:xfrm>
          <a:prstGeom prst="arc">
            <a:avLst>
              <a:gd name="adj1" fmla="val 1032130"/>
              <a:gd name="adj2" fmla="val 5897718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8A53C6-26B4-0EF4-372C-3A8B87C49208}"/>
              </a:ext>
            </a:extLst>
          </p:cNvPr>
          <p:cNvSpPr/>
          <p:nvPr/>
        </p:nvSpPr>
        <p:spPr>
          <a:xfrm>
            <a:off x="4972079" y="3379333"/>
            <a:ext cx="2017075" cy="973429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Increased diagnosis </a:t>
            </a:r>
            <a:r>
              <a:rPr lang="en-GB" sz="1200">
                <a:solidFill>
                  <a:schemeClr val="bg2"/>
                </a:solidFill>
              </a:rPr>
              <a:t>moves people out of the undiagnosed states into diagnosed states.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CCF50BF6-0F8D-22E6-1DCD-9FF0D73AF074}"/>
              </a:ext>
            </a:extLst>
          </p:cNvPr>
          <p:cNvSpPr/>
          <p:nvPr/>
        </p:nvSpPr>
        <p:spPr>
          <a:xfrm rot="2937932">
            <a:off x="5892033" y="4239818"/>
            <a:ext cx="2006246" cy="2254473"/>
          </a:xfrm>
          <a:prstGeom prst="arc">
            <a:avLst>
              <a:gd name="adj1" fmla="val 5577668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063C198-1822-2346-1669-256F34D38C25}"/>
              </a:ext>
            </a:extLst>
          </p:cNvPr>
          <p:cNvSpPr/>
          <p:nvPr/>
        </p:nvSpPr>
        <p:spPr>
          <a:xfrm rot="13514275" flipH="1">
            <a:off x="4025915" y="5669268"/>
            <a:ext cx="2006246" cy="2254473"/>
          </a:xfrm>
          <a:prstGeom prst="arc">
            <a:avLst>
              <a:gd name="adj1" fmla="val 4972540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202EFDC-FB2C-FB2B-9BF9-7BA4E819BBA9}"/>
              </a:ext>
            </a:extLst>
          </p:cNvPr>
          <p:cNvSpPr/>
          <p:nvPr/>
        </p:nvSpPr>
        <p:spPr>
          <a:xfrm rot="8085725">
            <a:off x="5904047" y="5587271"/>
            <a:ext cx="2006246" cy="2254473"/>
          </a:xfrm>
          <a:prstGeom prst="arc">
            <a:avLst>
              <a:gd name="adj1" fmla="val 4972540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159D7A-D7E6-D447-35A5-6808887F0FE3}"/>
              </a:ext>
            </a:extLst>
          </p:cNvPr>
          <p:cNvSpPr/>
          <p:nvPr/>
        </p:nvSpPr>
        <p:spPr>
          <a:xfrm>
            <a:off x="4972079" y="6038422"/>
            <a:ext cx="2143027" cy="1010405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SGLT2 inhibitors </a:t>
            </a:r>
            <a:r>
              <a:rPr lang="en-GB" sz="1200">
                <a:solidFill>
                  <a:schemeClr val="bg2"/>
                </a:solidFill>
              </a:rPr>
              <a:t>slow the progression through the stages, and reduce the mortality at each stage.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FB3AA0C-E82F-52AC-4D59-BBDCBC067B54}"/>
              </a:ext>
            </a:extLst>
          </p:cNvPr>
          <p:cNvSpPr/>
          <p:nvPr/>
        </p:nvSpPr>
        <p:spPr>
          <a:xfrm rot="227220" flipH="1">
            <a:off x="5640009" y="2582185"/>
            <a:ext cx="3290991" cy="4096155"/>
          </a:xfrm>
          <a:prstGeom prst="arc">
            <a:avLst>
              <a:gd name="adj1" fmla="val 5431415"/>
              <a:gd name="adj2" fmla="val 9939072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80F923C6-B35C-2EE1-35FE-EB7DDF0D632C}"/>
              </a:ext>
            </a:extLst>
          </p:cNvPr>
          <p:cNvSpPr/>
          <p:nvPr/>
        </p:nvSpPr>
        <p:spPr>
          <a:xfrm rot="20363636" flipH="1">
            <a:off x="5313833" y="-387934"/>
            <a:ext cx="8109429" cy="4305449"/>
          </a:xfrm>
          <a:prstGeom prst="arc">
            <a:avLst>
              <a:gd name="adj1" fmla="val 1467800"/>
              <a:gd name="adj2" fmla="val 5897718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157BF-AE61-67B5-F9DE-402D13FFCE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32" y="5390044"/>
            <a:ext cx="2740938" cy="1892800"/>
          </a:xfrm>
        </p:spPr>
        <p:txBody>
          <a:bodyPr/>
          <a:lstStyle/>
          <a:p>
            <a:r>
              <a:rPr lang="en-GB" sz="1400"/>
              <a:t>There is interest in understanding the effect that different interventions can have on the CKD population. These can be explored in the simulator.</a:t>
            </a:r>
          </a:p>
          <a:p>
            <a:r>
              <a:rPr lang="en-GB" sz="1400"/>
              <a:t>Baseline scenario is status quo.</a:t>
            </a:r>
          </a:p>
        </p:txBody>
      </p:sp>
    </p:spTree>
    <p:extLst>
      <p:ext uri="{BB962C8B-B14F-4D97-AF65-F5344CB8AC3E}">
        <p14:creationId xmlns:p14="http://schemas.microsoft.com/office/powerpoint/2010/main" val="234826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3" grpId="0" animBg="1"/>
      <p:bldP spid="24" grpId="0" animBg="1"/>
      <p:bldP spid="25" grpId="0" animBg="1"/>
      <p:bldP spid="13" grpId="0" animBg="1"/>
      <p:bldP spid="26" grpId="0" animBg="1"/>
      <p:bldP spid="28" grpId="0" animBg="1"/>
      <p:bldP spid="29" grpId="0" animBg="1"/>
      <p:bldP spid="14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0917-454F-D504-E96B-B09F4CFE9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D3DA-C8C1-30A7-1C64-2A7DD0D58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46" y="2160000"/>
            <a:ext cx="11686951" cy="2520000"/>
          </a:xfrm>
        </p:spPr>
        <p:txBody>
          <a:bodyPr/>
          <a:lstStyle/>
          <a:p>
            <a:r>
              <a:rPr lang="en-GB" dirty="0"/>
              <a:t>Initialisation, Calibration &amp;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3E169-9F84-5C6D-60C7-71704532D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8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6FCC-D0B2-B9F2-C44E-C07E3F33E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755A-7F53-81A5-DD13-96A2F15234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FDB72D-0AAE-405B-913A-EB16568D9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209265"/>
              </p:ext>
            </p:extLst>
          </p:nvPr>
        </p:nvGraphicFramePr>
        <p:xfrm>
          <a:off x="976045" y="4467896"/>
          <a:ext cx="9318660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97915">
                  <a:extLst>
                    <a:ext uri="{9D8B030D-6E8A-4147-A177-3AD203B41FA5}">
                      <a16:colId xmlns:a16="http://schemas.microsoft.com/office/drawing/2014/main" val="439923228"/>
                    </a:ext>
                  </a:extLst>
                </a:gridCol>
                <a:gridCol w="5520745">
                  <a:extLst>
                    <a:ext uri="{9D8B030D-6E8A-4147-A177-3AD203B41FA5}">
                      <a16:colId xmlns:a16="http://schemas.microsoft.com/office/drawing/2014/main" val="1307598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12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Office for National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Population estimates and projections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1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CVD Prevent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Indicators: CVDP001CKD, CVDP002CKD, CVDP003CKD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84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CVD Prevent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All cause CVD mortality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72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UK Renal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Incidence and prevalence to KRT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0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hlinkClick r:id="rId2"/>
                        </a:rPr>
                        <a:t>Inside CKD</a:t>
                      </a:r>
                      <a:r>
                        <a:rPr lang="en-GB" sz="1400" baseline="30000">
                          <a:hlinkClick r:id="rId2"/>
                        </a:rPr>
                        <a:t>1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Proportion of CKD by stages &amp; diagnosis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3394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DCCD9FA-7094-9C38-112F-13C611427075}"/>
              </a:ext>
            </a:extLst>
          </p:cNvPr>
          <p:cNvSpPr txBox="1"/>
          <p:nvPr/>
        </p:nvSpPr>
        <p:spPr>
          <a:xfrm>
            <a:off x="838187" y="6939367"/>
            <a:ext cx="1008569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 1.</a:t>
            </a:r>
            <a:r>
              <a:rPr lang="en-GB" sz="1200" b="1" i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Projecting the clinical burden of chronic kidney disease at the patient level (</a:t>
            </a:r>
            <a:r>
              <a:rPr lang="en-GB" sz="1200" b="1" i="1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Inside CKD</a:t>
            </a:r>
            <a:r>
              <a:rPr lang="en-GB" sz="1200" b="1" i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): a microsimulation modelling study</a:t>
            </a:r>
          </a:p>
          <a:p>
            <a:r>
              <a:rPr lang="en-GB" sz="1200" b="0" i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Chertow</a:t>
            </a:r>
            <a:r>
              <a:rPr lang="en-GB" sz="1200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Glenn M. et al., </a:t>
            </a:r>
            <a:r>
              <a:rPr lang="en-GB" sz="1200" b="0" i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eClinicalMedicine</a:t>
            </a:r>
            <a:r>
              <a:rPr lang="en-GB" sz="1200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Volume 72, 102614</a:t>
            </a:r>
          </a:p>
          <a:p>
            <a:endParaRPr lang="en-GB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F72E7-81E1-E334-2DD4-46779912655C}"/>
              </a:ext>
            </a:extLst>
          </p:cNvPr>
          <p:cNvSpPr txBox="1"/>
          <p:nvPr/>
        </p:nvSpPr>
        <p:spPr>
          <a:xfrm>
            <a:off x="838186" y="1347217"/>
            <a:ext cx="10946271" cy="213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000" dirty="0"/>
              <a:t>Data is needed to: 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initialise the model (set the stock levels at the start of the simulation)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update the annual number of new cases, accounting for changes in population projections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Calibrate the flow rates to optimise the modelled prevalence (against observed prevalence)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Validate the model outputs against known 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174973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76748-DE2E-53F7-C6EB-3D8F2463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C98B-9987-9A3D-527D-D692FA52E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Observed/known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F3D9D-4309-BEFE-E156-2C02C3E59A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D299D13-AB0C-FD06-3224-E45F53DD357E}"/>
              </a:ext>
            </a:extLst>
          </p:cNvPr>
          <p:cNvSpPr txBox="1">
            <a:spLocks/>
          </p:cNvSpPr>
          <p:nvPr/>
        </p:nvSpPr>
        <p:spPr>
          <a:xfrm>
            <a:off x="386413" y="1233295"/>
            <a:ext cx="12401913" cy="585703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>
            <a:lvl1pPr marL="0" indent="0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b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480472" marR="0" indent="-480472" algn="l" defTabSz="695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/>
              <a:buChar char="•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  <a:lvl8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i="1" dirty="0"/>
              <a:t>CVD Prevent Which indicators, how used</a:t>
            </a:r>
          </a:p>
          <a:p>
            <a:r>
              <a:rPr lang="en-GB" sz="1800" b="1" i="1" dirty="0"/>
              <a:t>How many data points</a:t>
            </a:r>
          </a:p>
          <a:p>
            <a:r>
              <a:rPr lang="en-GB" sz="1800" b="1" i="1" dirty="0"/>
              <a:t>UKRR – how used, time period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E01FE02-26D5-87D0-0A69-C0816375D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265359"/>
              </p:ext>
            </p:extLst>
          </p:nvPr>
        </p:nvGraphicFramePr>
        <p:xfrm>
          <a:off x="4332963" y="4080282"/>
          <a:ext cx="8723574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69046">
                  <a:extLst>
                    <a:ext uri="{9D8B030D-6E8A-4147-A177-3AD203B41FA5}">
                      <a16:colId xmlns:a16="http://schemas.microsoft.com/office/drawing/2014/main" val="3202265632"/>
                    </a:ext>
                  </a:extLst>
                </a:gridCol>
                <a:gridCol w="1488632">
                  <a:extLst>
                    <a:ext uri="{9D8B030D-6E8A-4147-A177-3AD203B41FA5}">
                      <a16:colId xmlns:a16="http://schemas.microsoft.com/office/drawing/2014/main" val="2068349857"/>
                    </a:ext>
                  </a:extLst>
                </a:gridCol>
                <a:gridCol w="1488632">
                  <a:extLst>
                    <a:ext uri="{9D8B030D-6E8A-4147-A177-3AD203B41FA5}">
                      <a16:colId xmlns:a16="http://schemas.microsoft.com/office/drawing/2014/main" val="3951851062"/>
                    </a:ext>
                  </a:extLst>
                </a:gridCol>
                <a:gridCol w="757049">
                  <a:extLst>
                    <a:ext uri="{9D8B030D-6E8A-4147-A177-3AD203B41FA5}">
                      <a16:colId xmlns:a16="http://schemas.microsoft.com/office/drawing/2014/main" val="2825953166"/>
                    </a:ext>
                  </a:extLst>
                </a:gridCol>
                <a:gridCol w="2220215">
                  <a:extLst>
                    <a:ext uri="{9D8B030D-6E8A-4147-A177-3AD203B41FA5}">
                      <a16:colId xmlns:a16="http://schemas.microsoft.com/office/drawing/2014/main" val="1527868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>
                          <a:latin typeface="+mn-lt"/>
                        </a:rPr>
                        <a:t>Rate per 100 000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>
                          <a:latin typeface="+mn-lt"/>
                        </a:rPr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>
                          <a:latin typeface="+mn-lt"/>
                        </a:rPr>
                        <a:t>S4/5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>
                          <a:latin typeface="+mn-lt"/>
                        </a:rPr>
                        <a:t>S3 as % of total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2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overall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94.9%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01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diagnosed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90.1%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115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undiagnosed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98.0%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109102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D7CF379-254E-5DF1-F313-3B086FD6BD6D}"/>
              </a:ext>
            </a:extLst>
          </p:cNvPr>
          <p:cNvSpPr txBox="1"/>
          <p:nvPr/>
        </p:nvSpPr>
        <p:spPr>
          <a:xfrm>
            <a:off x="386413" y="4375511"/>
            <a:ext cx="3128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As used in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FE998-291A-1EF7-3F04-87AC8459AE3F}"/>
              </a:ext>
            </a:extLst>
          </p:cNvPr>
          <p:cNvSpPr txBox="1"/>
          <p:nvPr/>
        </p:nvSpPr>
        <p:spPr>
          <a:xfrm>
            <a:off x="3014495" y="4893880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CVDP001CKD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A9987-2713-8BDC-12C1-7E206AC97D00}"/>
              </a:ext>
            </a:extLst>
          </p:cNvPr>
          <p:cNvSpPr txBox="1"/>
          <p:nvPr/>
        </p:nvSpPr>
        <p:spPr>
          <a:xfrm>
            <a:off x="1693620" y="5276413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CVDP002CKD + CVDP003CKD</a:t>
            </a:r>
          </a:p>
        </p:txBody>
      </p:sp>
    </p:spTree>
    <p:extLst>
      <p:ext uri="{BB962C8B-B14F-4D97-AF65-F5344CB8AC3E}">
        <p14:creationId xmlns:p14="http://schemas.microsoft.com/office/powerpoint/2010/main" val="143077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2D36A-F41D-4D98-49A5-4FC493EA0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34C7-BF66-963B-97D7-F281A26BB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Calibration – determining incidence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D2348-B445-964B-D7C9-F8BB6F88F399}"/>
              </a:ext>
            </a:extLst>
          </p:cNvPr>
          <p:cNvSpPr txBox="1"/>
          <p:nvPr/>
        </p:nvSpPr>
        <p:spPr>
          <a:xfrm>
            <a:off x="9014499" y="1299359"/>
            <a:ext cx="415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Calibrate Incidence rate &amp; Diagnosis rate to match CVD Prevent prevalence counts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6E7C30-000A-A8D9-78D9-6D108D42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04" y="1768767"/>
            <a:ext cx="8390136" cy="402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46B82-7D36-6E7D-F8DA-267CC855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500" y="2235208"/>
            <a:ext cx="4439846" cy="30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E6FF-980E-827F-CDA2-B9827C5095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71F82-D763-33EF-9CC3-E5C7658E0A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596" y="1476000"/>
            <a:ext cx="4181583" cy="55407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10 known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Use optimisation to calibrate flow rates so that modelled stock levels fit the known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(Also calibrate to fit high-level diagnosis rate, and all-cause CVD mortality in diagnosed stocks)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B7E1F-71E1-6A7F-3075-8716ED0C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24" y="1476000"/>
            <a:ext cx="7758286" cy="43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2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2526-8DDE-94A7-A799-701A754D6E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700" dirty="0">
                <a:latin typeface="Segoe UI"/>
                <a:cs typeface="Segoe UI"/>
              </a:rPr>
              <a:t>Validation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C31F0-6F82-9946-2433-C9EB09C5E0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72000" tIns="72000" rIns="72000" bIns="72000" rtlCol="0" anchor="t">
            <a:noAutofit/>
          </a:bodyPr>
          <a:lstStyle/>
          <a:p>
            <a:r>
              <a:rPr lang="en-GB" sz="2400" dirty="0">
                <a:solidFill>
                  <a:srgbClr val="333333"/>
                </a:solidFill>
                <a:latin typeface="Segoe UI"/>
                <a:cs typeface="Segoe UI"/>
              </a:rPr>
              <a:t>What does it mean? Pro-active in defining our understanding with the model-building group. </a:t>
            </a:r>
          </a:p>
          <a:p>
            <a:endParaRPr lang="en-GB" sz="2650" dirty="0">
              <a:solidFill>
                <a:srgbClr val="333333"/>
              </a:solidFill>
              <a:latin typeface="Segoe UI"/>
              <a:cs typeface="Segoe UI"/>
            </a:endParaRP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Is the model an accurate representation of the real system?</a:t>
            </a: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GB" sz="2400" dirty="0">
                <a:solidFill>
                  <a:srgbClr val="2C282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During the historical period, does the system behave like real-life?</a:t>
            </a:r>
            <a:endParaRPr lang="en-GB" sz="24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Are we sure our assumptions are reasonable? </a:t>
            </a: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Can we trust the model results?</a:t>
            </a: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265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8929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B4F8-7EAF-0802-FC73-17D8FE5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7C84-6377-EDCF-A832-2BCCCC9BC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Validation – quantitative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1D1FF-4E70-D56C-C2CF-32036D238D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808510-CB9E-30AF-BCBB-4771ACCE0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36842"/>
              </p:ext>
            </p:extLst>
          </p:nvPr>
        </p:nvGraphicFramePr>
        <p:xfrm>
          <a:off x="8185051" y="1419963"/>
          <a:ext cx="4418894" cy="107502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3202265632"/>
                    </a:ext>
                  </a:extLst>
                </a:gridCol>
                <a:gridCol w="782066">
                  <a:extLst>
                    <a:ext uri="{9D8B030D-6E8A-4147-A177-3AD203B41FA5}">
                      <a16:colId xmlns:a16="http://schemas.microsoft.com/office/drawing/2014/main" val="2068349857"/>
                    </a:ext>
                  </a:extLst>
                </a:gridCol>
                <a:gridCol w="855386">
                  <a:extLst>
                    <a:ext uri="{9D8B030D-6E8A-4147-A177-3AD203B41FA5}">
                      <a16:colId xmlns:a16="http://schemas.microsoft.com/office/drawing/2014/main" val="3951851062"/>
                    </a:ext>
                  </a:extLst>
                </a:gridCol>
                <a:gridCol w="1377442">
                  <a:extLst>
                    <a:ext uri="{9D8B030D-6E8A-4147-A177-3AD203B41FA5}">
                      <a16:colId xmlns:a16="http://schemas.microsoft.com/office/drawing/2014/main" val="1989746640"/>
                    </a:ext>
                  </a:extLst>
                </a:gridCol>
              </a:tblGrid>
              <a:tr h="342119"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+mn-lt"/>
                        </a:rPr>
                        <a:t>Model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Comp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Comparative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22786"/>
                  </a:ext>
                </a:extLst>
              </a:tr>
              <a:tr h="55686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S3 as % of S3-5 (total prevalence)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94.9%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95.7%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HSE 2022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01432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D725CA3-0546-6BC6-6900-383800855C75}"/>
              </a:ext>
            </a:extLst>
          </p:cNvPr>
          <p:cNvSpPr txBox="1"/>
          <p:nvPr/>
        </p:nvSpPr>
        <p:spPr>
          <a:xfrm>
            <a:off x="312676" y="1417702"/>
            <a:ext cx="67651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models: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Inside CKD (2022 – 2027)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 CKD (2022 – 2032)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 Kidney Research (2023 – </a:t>
            </a:r>
            <a:r>
              <a:rPr lang="en-GB" sz="16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2033)</a:t>
            </a:r>
            <a:endParaRPr lang="en-GB" sz="16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PHE (2014 – 2032)</a:t>
            </a:r>
          </a:p>
          <a:p>
            <a:endParaRPr lang="en-GB" sz="16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Waiting for a publication which uses </a:t>
            </a:r>
            <a:r>
              <a:rPr lang="en-GB" sz="1600" dirty="0" err="1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OpenSafely</a:t>
            </a: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HES/SUS+ and has up-to-date prevalence and transition rates – by age, stage, ethnicity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BD856-6180-385B-1036-9A806573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4" y="4444509"/>
            <a:ext cx="4418894" cy="2868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AD9B6-CEFA-A250-D6C3-F3D97D59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00" y="4444509"/>
            <a:ext cx="4418894" cy="2873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306C1E-0A6C-A87F-7FB6-BDD342E2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266" y="4444509"/>
            <a:ext cx="4418894" cy="28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1DA68F-F701-9584-5EDB-D33F26C7A7EA}"/>
              </a:ext>
            </a:extLst>
          </p:cNvPr>
          <p:cNvSpPr txBox="1"/>
          <p:nvPr/>
        </p:nvSpPr>
        <p:spPr>
          <a:xfrm>
            <a:off x="945222" y="1438366"/>
            <a:ext cx="9894013" cy="223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Background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Underlying structure of disease progression and intervention points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Initialising, calibrating and validating the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Reflections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193667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F5E8B-4212-3CFF-CA31-2B0B23E06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0AA8-C264-125F-5D58-D02E6C34F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Assumptions &amp;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D86CD-DEDB-8C15-27D7-7070CFFC44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4349447"/>
          </a:xfrm>
        </p:spPr>
        <p:txBody>
          <a:bodyPr/>
          <a:lstStyle/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 rates, per hundred thousand of the upstream population, are fixed throughout the simulation period.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Intervention effects are applied equally across the relevant states/stages.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overall reduction in progression and mortality with use of SGLT2 inhibitors and similar meds is a weighted average of the effects on people with and without Type 2 Diabetes</a:t>
            </a:r>
            <a:r>
              <a:rPr lang="en-GB" sz="1800" baseline="300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assumes 30% of those with CKD also have T2D</a:t>
            </a:r>
            <a:r>
              <a:rPr lang="en-GB" sz="1800" baseline="300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Mortality at each stage/state is based on the ‘all-cause mortality rate’ of CVD Prevent. A scale factor is applied at each stage, the values of which are deemed either by expert judgment or by in-model calibration.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 system dynamics model does not produce accurate forecasts or predictions but gives a more general view of how the system behaves under different conditions, and how this compares to the baseline scenario.</a:t>
            </a: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13FF0-DC6F-BE3B-758E-F5C55AFED55B}"/>
              </a:ext>
            </a:extLst>
          </p:cNvPr>
          <p:cNvSpPr txBox="1"/>
          <p:nvPr/>
        </p:nvSpPr>
        <p:spPr>
          <a:xfrm>
            <a:off x="1099336" y="6703598"/>
            <a:ext cx="6719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aseline="300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12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https://www.thelancet.com/journals/lancet/article/PIIS0140-6736(22)02074-8/fulltext</a:t>
            </a:r>
          </a:p>
          <a:p>
            <a:r>
              <a:rPr lang="en-GB" sz="1200" baseline="300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2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https://www.nature.com/articles/s41598-020-63443-4</a:t>
            </a:r>
          </a:p>
        </p:txBody>
      </p:sp>
    </p:spTree>
    <p:extLst>
      <p:ext uri="{BB962C8B-B14F-4D97-AF65-F5344CB8AC3E}">
        <p14:creationId xmlns:p14="http://schemas.microsoft.com/office/powerpoint/2010/main" val="42231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9BB5-BFBE-2E46-5E2D-69E3335E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4002-A561-4B07-FBB6-FB6A16CE0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46" y="2160000"/>
            <a:ext cx="11686951" cy="2520000"/>
          </a:xfrm>
        </p:spPr>
        <p:txBody>
          <a:bodyPr/>
          <a:lstStyle/>
          <a:p>
            <a:r>
              <a:rPr lang="en-GB" dirty="0"/>
              <a:t>Interacting with the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C6A55-9DF7-7706-A7F8-65886CBF4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0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79FF66-4332-6F13-E7B7-71F9581CD673}"/>
              </a:ext>
            </a:extLst>
          </p:cNvPr>
          <p:cNvSpPr txBox="1">
            <a:spLocks/>
          </p:cNvSpPr>
          <p:nvPr/>
        </p:nvSpPr>
        <p:spPr>
          <a:xfrm>
            <a:off x="838190" y="396000"/>
            <a:ext cx="11766573" cy="720000"/>
          </a:xfrm>
          <a:prstGeom prst="rect">
            <a:avLst/>
          </a:prstGeom>
        </p:spPr>
        <p:txBody>
          <a:bodyPr/>
          <a:lstStyle>
            <a:lvl1pPr algn="l" defTabSz="695232" rtl="0" eaLnBrk="1" latinLnBrk="0" hangingPunct="1">
              <a:spcBef>
                <a:spcPct val="0"/>
              </a:spcBef>
              <a:buNone/>
              <a:defRPr sz="3733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GB" sz="3700">
                <a:latin typeface="Segoe UI"/>
                <a:cs typeface="Segoe UI"/>
              </a:rPr>
              <a:t>Model showcase – running the model</a:t>
            </a:r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EFAEE9-68A5-1C42-4492-38E52007B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19" y="1300814"/>
            <a:ext cx="9405210" cy="567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26A74-AAC9-D2B2-FF3D-A4FE067171C5}"/>
              </a:ext>
            </a:extLst>
          </p:cNvPr>
          <p:cNvSpPr txBox="1"/>
          <p:nvPr/>
        </p:nvSpPr>
        <p:spPr>
          <a:xfrm>
            <a:off x="567619" y="7165263"/>
            <a:ext cx="12307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hlinkClick r:id="rId3"/>
              </a:rPr>
              <a:t>https://exchange.iseesystems.com/public/strategy-unit/chronic-kidney-disease-progression/index.html</a:t>
            </a:r>
            <a:r>
              <a:rPr lang="en-GB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687BC-433E-A776-1C1A-50499D5AB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067" y="4762863"/>
            <a:ext cx="2012832" cy="20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2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34F7-7A05-FA0B-E74A-1AA982CC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BAF6-C473-980F-9082-6EF3AFCB1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Baseline Run and alternative scenarios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BAD38-21F5-4BC2-7379-A3516ACF2B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4349447"/>
          </a:xfrm>
        </p:spPr>
        <p:txBody>
          <a:bodyPr/>
          <a:lstStyle/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Baseline run projects the status quo through to the end of the simulation period (end of 2035).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 sidebar allows users to adjust parameters (applied from 2025 at the earliest) at </a:t>
            </a:r>
            <a:r>
              <a:rPr lang="en-GB" sz="18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intervention points</a:t>
            </a: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03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52CE-03E1-3C5B-90A6-A3E498C47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AC306-A176-E18F-C42C-93E159DE1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16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3A94-7D25-8C36-DB80-DF33894CAE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Background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E07C5-DA8A-B87F-6B61-EEDD1DD1B5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2000" dirty="0"/>
              <a:t>Midlands Renal Operational Delivery Network (MRODN) - </a:t>
            </a:r>
          </a:p>
          <a:p>
            <a:pPr marL="0" lvl="4" indent="0">
              <a:buNone/>
            </a:pPr>
            <a:r>
              <a:rPr lang="en-GB" sz="2000" dirty="0"/>
              <a:t>	what will future demand for renal services look like?</a:t>
            </a:r>
          </a:p>
          <a:p>
            <a:pPr marL="823372" lvl="7" indent="-342900"/>
            <a:r>
              <a:rPr lang="en-GB" sz="2000" dirty="0"/>
              <a:t>changing demographics/ageing population</a:t>
            </a:r>
          </a:p>
          <a:p>
            <a:pPr marL="823372" lvl="7" indent="-342900"/>
            <a:r>
              <a:rPr lang="en-GB" sz="2000" dirty="0"/>
              <a:t>interventions</a:t>
            </a:r>
          </a:p>
          <a:p>
            <a:pPr marL="823372" lvl="4" indent="-342900"/>
            <a:r>
              <a:rPr lang="en-GB" sz="2000" dirty="0"/>
              <a:t>new medications </a:t>
            </a:r>
          </a:p>
          <a:p>
            <a:pPr marL="823372" lvl="4" indent="-342900"/>
            <a:r>
              <a:rPr lang="en-GB" sz="2000" dirty="0"/>
              <a:t>changing balance of KRT modalities and increase in live kidney transplants</a:t>
            </a:r>
          </a:p>
          <a:p>
            <a:endParaRPr lang="en-GB" sz="2000" dirty="0"/>
          </a:p>
          <a:p>
            <a:endParaRPr lang="en-GB" dirty="0"/>
          </a:p>
        </p:txBody>
      </p:sp>
      <p:sp>
        <p:nvSpPr>
          <p:cNvPr id="4" name="Freeform 58">
            <a:extLst>
              <a:ext uri="{FF2B5EF4-FFF2-40B4-BE49-F238E27FC236}">
                <a16:creationId xmlns:a16="http://schemas.microsoft.com/office/drawing/2014/main" id="{7FDBF90D-E052-182C-38C1-FE81EC041D5B}"/>
              </a:ext>
            </a:extLst>
          </p:cNvPr>
          <p:cNvSpPr/>
          <p:nvPr/>
        </p:nvSpPr>
        <p:spPr>
          <a:xfrm>
            <a:off x="11630756" y="1387109"/>
            <a:ext cx="1204741" cy="988815"/>
          </a:xfrm>
          <a:custGeom>
            <a:avLst/>
            <a:gdLst/>
            <a:ahLst/>
            <a:cxnLst/>
            <a:rect l="l" t="t" r="r" b="b"/>
            <a:pathLst>
              <a:path w="1460745" h="1322638">
                <a:moveTo>
                  <a:pt x="0" y="0"/>
                </a:moveTo>
                <a:lnTo>
                  <a:pt x="1460745" y="0"/>
                </a:lnTo>
                <a:lnTo>
                  <a:pt x="1460745" y="1322638"/>
                </a:lnTo>
                <a:lnTo>
                  <a:pt x="0" y="1322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sz="10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571756-93D7-4D00-5B96-4FF32C60BB9E}"/>
              </a:ext>
            </a:extLst>
          </p:cNvPr>
          <p:cNvGrpSpPr/>
          <p:nvPr/>
        </p:nvGrpSpPr>
        <p:grpSpPr>
          <a:xfrm>
            <a:off x="11698632" y="4495852"/>
            <a:ext cx="1068989" cy="988815"/>
            <a:chOff x="12642613" y="3996075"/>
            <a:chExt cx="1068989" cy="988815"/>
          </a:xfrm>
        </p:grpSpPr>
        <p:sp>
          <p:nvSpPr>
            <p:cNvPr id="5" name="Freeform 115">
              <a:extLst>
                <a:ext uri="{FF2B5EF4-FFF2-40B4-BE49-F238E27FC236}">
                  <a16:creationId xmlns:a16="http://schemas.microsoft.com/office/drawing/2014/main" id="{612B01A5-18B2-E4F7-7AAD-FC0FD7D010AD}"/>
                </a:ext>
              </a:extLst>
            </p:cNvPr>
            <p:cNvSpPr/>
            <p:nvPr/>
          </p:nvSpPr>
          <p:spPr>
            <a:xfrm>
              <a:off x="12642613" y="3996075"/>
              <a:ext cx="1068989" cy="988815"/>
            </a:xfrm>
            <a:custGeom>
              <a:avLst/>
              <a:gdLst/>
              <a:ahLst/>
              <a:cxnLst/>
              <a:rect l="l" t="t" r="r" b="b"/>
              <a:pathLst>
                <a:path w="1944685" h="1798834">
                  <a:moveTo>
                    <a:pt x="0" y="0"/>
                  </a:moveTo>
                  <a:lnTo>
                    <a:pt x="1944685" y="0"/>
                  </a:lnTo>
                  <a:lnTo>
                    <a:pt x="1944685" y="1798834"/>
                  </a:lnTo>
                  <a:lnTo>
                    <a:pt x="0" y="1798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  <p:sp>
          <p:nvSpPr>
            <p:cNvPr id="6" name="Freeform 116">
              <a:extLst>
                <a:ext uri="{FF2B5EF4-FFF2-40B4-BE49-F238E27FC236}">
                  <a16:creationId xmlns:a16="http://schemas.microsoft.com/office/drawing/2014/main" id="{95AD3BC5-6BBD-E53A-972E-197DF61FB6C9}"/>
                </a:ext>
              </a:extLst>
            </p:cNvPr>
            <p:cNvSpPr/>
            <p:nvPr/>
          </p:nvSpPr>
          <p:spPr>
            <a:xfrm>
              <a:off x="12871047" y="4279838"/>
              <a:ext cx="612123" cy="625413"/>
            </a:xfrm>
            <a:custGeom>
              <a:avLst/>
              <a:gdLst/>
              <a:ahLst/>
              <a:cxnLst/>
              <a:rect l="l" t="t" r="r" b="b"/>
              <a:pathLst>
                <a:path w="1113562" h="1137739">
                  <a:moveTo>
                    <a:pt x="0" y="0"/>
                  </a:moveTo>
                  <a:lnTo>
                    <a:pt x="1113561" y="0"/>
                  </a:lnTo>
                  <a:lnTo>
                    <a:pt x="1113561" y="1137738"/>
                  </a:lnTo>
                  <a:lnTo>
                    <a:pt x="0" y="1137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23436A-1FC2-C6F2-5A55-2FFD9F1BAA81}"/>
              </a:ext>
            </a:extLst>
          </p:cNvPr>
          <p:cNvGrpSpPr/>
          <p:nvPr/>
        </p:nvGrpSpPr>
        <p:grpSpPr>
          <a:xfrm>
            <a:off x="11682265" y="2926342"/>
            <a:ext cx="1101723" cy="1019092"/>
            <a:chOff x="12641286" y="2739657"/>
            <a:chExt cx="1101723" cy="1019092"/>
          </a:xfrm>
        </p:grpSpPr>
        <p:sp>
          <p:nvSpPr>
            <p:cNvPr id="7" name="Freeform 118">
              <a:extLst>
                <a:ext uri="{FF2B5EF4-FFF2-40B4-BE49-F238E27FC236}">
                  <a16:creationId xmlns:a16="http://schemas.microsoft.com/office/drawing/2014/main" id="{FF9B9397-4500-71FD-138C-6A7251EDC18D}"/>
                </a:ext>
              </a:extLst>
            </p:cNvPr>
            <p:cNvSpPr/>
            <p:nvPr/>
          </p:nvSpPr>
          <p:spPr>
            <a:xfrm>
              <a:off x="12846459" y="3098693"/>
              <a:ext cx="691375" cy="590261"/>
            </a:xfrm>
            <a:custGeom>
              <a:avLst/>
              <a:gdLst/>
              <a:ahLst/>
              <a:cxnLst/>
              <a:rect l="l" t="t" r="r" b="b"/>
              <a:pathLst>
                <a:path w="1220368" h="1041890">
                  <a:moveTo>
                    <a:pt x="0" y="0"/>
                  </a:moveTo>
                  <a:lnTo>
                    <a:pt x="1220369" y="0"/>
                  </a:lnTo>
                  <a:lnTo>
                    <a:pt x="1220369" y="1041889"/>
                  </a:lnTo>
                  <a:lnTo>
                    <a:pt x="0" y="1041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  <p:sp>
          <p:nvSpPr>
            <p:cNvPr id="8" name="Freeform 119">
              <a:extLst>
                <a:ext uri="{FF2B5EF4-FFF2-40B4-BE49-F238E27FC236}">
                  <a16:creationId xmlns:a16="http://schemas.microsoft.com/office/drawing/2014/main" id="{CC9B5B37-68F9-C15C-1DEE-9BE931EAEBDD}"/>
                </a:ext>
              </a:extLst>
            </p:cNvPr>
            <p:cNvSpPr/>
            <p:nvPr/>
          </p:nvSpPr>
          <p:spPr>
            <a:xfrm>
              <a:off x="12641286" y="2739657"/>
              <a:ext cx="1101723" cy="1019092"/>
            </a:xfrm>
            <a:custGeom>
              <a:avLst/>
              <a:gdLst/>
              <a:ahLst/>
              <a:cxnLst/>
              <a:rect l="l" t="t" r="r" b="b"/>
              <a:pathLst>
                <a:path w="1944685" h="1798834">
                  <a:moveTo>
                    <a:pt x="0" y="0"/>
                  </a:moveTo>
                  <a:lnTo>
                    <a:pt x="1944685" y="0"/>
                  </a:lnTo>
                  <a:lnTo>
                    <a:pt x="1944685" y="1798834"/>
                  </a:lnTo>
                  <a:lnTo>
                    <a:pt x="0" y="1798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</p:grpSp>
      <p:sp>
        <p:nvSpPr>
          <p:cNvPr id="11" name="Freeform 98">
            <a:extLst>
              <a:ext uri="{FF2B5EF4-FFF2-40B4-BE49-F238E27FC236}">
                <a16:creationId xmlns:a16="http://schemas.microsoft.com/office/drawing/2014/main" id="{979677ED-A414-71C3-6294-DDC25CB83B50}"/>
              </a:ext>
            </a:extLst>
          </p:cNvPr>
          <p:cNvSpPr/>
          <p:nvPr/>
        </p:nvSpPr>
        <p:spPr>
          <a:xfrm>
            <a:off x="11698598" y="6035084"/>
            <a:ext cx="843028" cy="872494"/>
          </a:xfrm>
          <a:custGeom>
            <a:avLst/>
            <a:gdLst/>
            <a:ahLst/>
            <a:cxnLst/>
            <a:rect l="l" t="t" r="r" b="b"/>
            <a:pathLst>
              <a:path w="683462" h="682039">
                <a:moveTo>
                  <a:pt x="0" y="0"/>
                </a:moveTo>
                <a:lnTo>
                  <a:pt x="683462" y="0"/>
                </a:lnTo>
                <a:lnTo>
                  <a:pt x="683462" y="682039"/>
                </a:lnTo>
                <a:lnTo>
                  <a:pt x="0" y="682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04693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C468-FFFB-E9F4-9585-2A11B513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FE59-D723-7069-2382-DD6160620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Workstreams &amp; project working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61F4E-5702-1068-C589-DA4EC264AF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3322031"/>
          </a:xfrm>
        </p:spPr>
        <p:txBody>
          <a:bodyPr numCol="2" spcCol="36000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CKD SD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KRT DES model (using incidence to KRT from SD model)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Evidence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Patient Experience</a:t>
            </a:r>
          </a:p>
          <a:p>
            <a:r>
              <a:rPr lang="en-GB" dirty="0"/>
              <a:t>Participative approach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workshops with stakeholders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0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DB02-666C-E131-0A3B-7CCC0212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625D-D5CE-F80C-37B4-1F6C1C45A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Chronic Kidney Disease (CKD)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E67B9-575C-7AC7-BAD9-396EC5A5C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Progressive disease, no symptoms in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Staged, from 1-5: defined by eGFR score and/or ACR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Clinical diagnosis at stage 3 or higher – stage 5 is kidney failure and likely to lead to a need for Kidney Replacement Therapy (KRT) – dialysis and/or transplant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Most people with CKD are stable in stage 3, managed in Primary Care.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 large proportion of people with CKD are undiagnosed (</a:t>
            </a:r>
            <a:r>
              <a:rPr lang="en-GB" sz="2400" dirty="0" err="1"/>
              <a:t>approx</a:t>
            </a:r>
            <a:r>
              <a:rPr lang="en-GB" sz="2400" dirty="0"/>
              <a:t> 30%)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58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874F-A03F-6600-B35A-CD70A919DB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How will the SD model be useful?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5DFA5-6239-5901-7848-2297E1D26E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88" y="1431395"/>
            <a:ext cx="11766573" cy="55407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100" dirty="0">
                <a:latin typeface="+mn-lt"/>
              </a:rPr>
              <a:t>Help illustrate changes with demand over time and its impact on capacity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100" dirty="0">
                <a:latin typeface="+mn-lt"/>
              </a:rPr>
              <a:t>Element of the model are adjustable, so it will support decision makers to infer information about the likely effect of different interventions or allocation of resources.</a:t>
            </a:r>
          </a:p>
          <a:p>
            <a:pPr marL="937672" lvl="1" indent="-457200"/>
            <a:r>
              <a:rPr lang="en-GB" sz="2100" dirty="0">
                <a:latin typeface="+mn-lt"/>
              </a:rPr>
              <a:t>For example, what is the likely impact on the number requiring KRT when improving primary care prevention, improved diagnosis, increase use of </a:t>
            </a:r>
            <a:r>
              <a:rPr lang="en-GB" sz="2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medication</a:t>
            </a:r>
            <a:endParaRPr lang="en-GB" sz="21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100" dirty="0">
                <a:latin typeface="+mn-lt"/>
              </a:rPr>
              <a:t>Support changes to primary care identification and prescribing including the factors that impact on this and the support /interventions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100" dirty="0">
                <a:latin typeface="+mn-lt"/>
              </a:rPr>
              <a:t>Support future planning for KRT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72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EFA6-7BAB-5EF4-4266-11EAD4EB5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1B2CB-FF39-2DC3-5FC9-34D9A10665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45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B2F6-6A01-B703-71F9-4837EF0E0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 structure – top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A5E4A-7418-94A9-16FE-20F7517D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0" y="2021526"/>
            <a:ext cx="7797633" cy="38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03550"/>
      </p:ext>
    </p:extLst>
  </p:cSld>
  <p:clrMapOvr>
    <a:masterClrMapping/>
  </p:clrMapOvr>
</p:sld>
</file>

<file path=ppt/theme/theme1.xml><?xml version="1.0" encoding="utf-8"?>
<a:theme xmlns:a="http://schemas.openxmlformats.org/drawingml/2006/main" name="SU widescreen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 widescreen" id="{62F5864A-BEAB-423E-B709-E801450F6CEA}" vid="{CF130CAB-782C-43A1-A0ED-72FF628C6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0E7D3C5223B647BCF0704F4FD63FF8" ma:contentTypeVersion="22" ma:contentTypeDescription="Create a new document." ma:contentTypeScope="" ma:versionID="1fa9e41d02e9b02fc955bd1400030d11">
  <xsd:schema xmlns:xsd="http://www.w3.org/2001/XMLSchema" xmlns:xs="http://www.w3.org/2001/XMLSchema" xmlns:p="http://schemas.microsoft.com/office/2006/metadata/properties" xmlns:ns2="c3b4031e-841f-46f6-bede-a60d28c4ce79" xmlns:ns3="25f82bdf-59aa-449e-b461-28a7236b0743" targetNamespace="http://schemas.microsoft.com/office/2006/metadata/properties" ma:root="true" ma:fieldsID="ce80f9b71fe371980485e1a61dbeb78d" ns2:_="" ns3:_="">
    <xsd:import namespace="c3b4031e-841f-46f6-bede-a60d28c4ce79"/>
    <xsd:import namespace="25f82bdf-59aa-449e-b461-28a7236b07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odifie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BidAuthor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4031e-841f-46f6-bede-a60d28c4ce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odifiedtime" ma:index="21" nillable="true" ma:displayName="Modified time" ma:format="DateOnly" ma:internalName="Modifie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e3038f7-01d3-45c6-9ff3-08a5a011bcb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BidAuthors" ma:index="26" nillable="true" ma:displayName="Bid Authors" ma:description="People to ask for support when reviewing or using this bid resource." ma:format="Dropdown" ma:list="UserInfo" ma:SharePointGroup="0" ma:internalName="BidAutho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82bdf-59aa-449e-b461-28a7236b07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a1641132-1795-47e1-8f36-e4641a423036}" ma:internalName="TaxCatchAll" ma:showField="CatchAllData" ma:web="25f82bdf-59aa-449e-b461-28a7236b07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f82bdf-59aa-449e-b461-28a7236b0743" xsi:nil="true"/>
    <lcf76f155ced4ddcb4097134ff3c332f xmlns="c3b4031e-841f-46f6-bede-a60d28c4ce79">
      <Terms xmlns="http://schemas.microsoft.com/office/infopath/2007/PartnerControls"/>
    </lcf76f155ced4ddcb4097134ff3c332f>
    <Modifiedtime xmlns="c3b4031e-841f-46f6-bede-a60d28c4ce79" xsi:nil="true"/>
    <BidAuthors xmlns="c3b4031e-841f-46f6-bede-a60d28c4ce79">
      <UserInfo>
        <DisplayName/>
        <AccountId xsi:nil="true"/>
        <AccountType/>
      </UserInfo>
    </BidAuthors>
  </documentManagement>
</p:properties>
</file>

<file path=customXml/itemProps1.xml><?xml version="1.0" encoding="utf-8"?>
<ds:datastoreItem xmlns:ds="http://schemas.openxmlformats.org/officeDocument/2006/customXml" ds:itemID="{C5503188-B1E0-4F05-AB86-5E19EE2765F6}">
  <ds:schemaRefs>
    <ds:schemaRef ds:uri="25f82bdf-59aa-449e-b461-28a7236b0743"/>
    <ds:schemaRef ds:uri="c3b4031e-841f-46f6-bede-a60d28c4ce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44529B-6FE0-457B-B5A7-239C8CE319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FFA904-6596-4D52-A097-E68954F08704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25f82bdf-59aa-449e-b461-28a7236b0743"/>
    <ds:schemaRef ds:uri="c3b4031e-841f-46f6-bede-a60d28c4ce7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 widescreen</Template>
  <TotalTime>501</TotalTime>
  <Words>1267</Words>
  <Application>Microsoft Office PowerPoint</Application>
  <PresentationFormat>Custom</PresentationFormat>
  <Paragraphs>157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Segoe UI</vt:lpstr>
      <vt:lpstr>Calibri</vt:lpstr>
      <vt:lpstr>Aptos</vt:lpstr>
      <vt:lpstr>Symbol</vt:lpstr>
      <vt:lpstr>Arial</vt:lpstr>
      <vt:lpstr>Source Sans Pro</vt:lpstr>
      <vt:lpstr>SU widescreen</vt:lpstr>
      <vt:lpstr>Summary of Chronic Kidney Disease progression model using System Dynamics</vt:lpstr>
      <vt:lpstr>PowerPoint Presentation</vt:lpstr>
      <vt:lpstr>Background</vt:lpstr>
      <vt:lpstr>Background </vt:lpstr>
      <vt:lpstr>Workstreams &amp; project working </vt:lpstr>
      <vt:lpstr>Chronic Kidney Disease (CKD)</vt:lpstr>
      <vt:lpstr>How will the SD model be useful?</vt:lpstr>
      <vt:lpstr>Model Structure</vt:lpstr>
      <vt:lpstr>Model structure – top level</vt:lpstr>
      <vt:lpstr>Model structure - detail</vt:lpstr>
      <vt:lpstr>Model structure - interventions</vt:lpstr>
      <vt:lpstr>Model structure - costs</vt:lpstr>
      <vt:lpstr>Initialisation, Calibration &amp; Validation</vt:lpstr>
      <vt:lpstr>Data Sources</vt:lpstr>
      <vt:lpstr>Observed/known Data</vt:lpstr>
      <vt:lpstr>Calibration – determining incidence rate</vt:lpstr>
      <vt:lpstr>Calibration</vt:lpstr>
      <vt:lpstr>Validation</vt:lpstr>
      <vt:lpstr>Validation – quantitative comparisons</vt:lpstr>
      <vt:lpstr>Assumptions &amp; Limitations</vt:lpstr>
      <vt:lpstr>Interacting with the tool</vt:lpstr>
      <vt:lpstr>PowerPoint Presentation</vt:lpstr>
      <vt:lpstr>Baseline Run and alternative scenarios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Sally Thompson (ML)</dc:creator>
  <cp:lastModifiedBy>Sally Thompson (ML)</cp:lastModifiedBy>
  <cp:revision>3</cp:revision>
  <dcterms:created xsi:type="dcterms:W3CDTF">2025-01-17T11:25:01Z</dcterms:created>
  <dcterms:modified xsi:type="dcterms:W3CDTF">2025-07-09T10:43:05Z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0x010100F00E7D3C5223B647BCF0704F4FD63FF8</vt:lpwstr>
  </property>
  <property fmtid="{D5CDD505-2E9C-101B-9397-08002B2CF9AE}" pid="3" name="MediaServiceImageTags">
    <vt:lpwstr/>
  </property>
</Properties>
</file>